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4"/>
  </p:sldMasterIdLst>
  <p:notesMasterIdLst>
    <p:notesMasterId r:id="rId25"/>
  </p:notesMasterIdLst>
  <p:handoutMasterIdLst>
    <p:handoutMasterId r:id="rId26"/>
  </p:handoutMasterIdLst>
  <p:sldIdLst>
    <p:sldId id="257" r:id="rId5"/>
    <p:sldId id="614" r:id="rId6"/>
    <p:sldId id="623" r:id="rId7"/>
    <p:sldId id="625" r:id="rId8"/>
    <p:sldId id="626" r:id="rId9"/>
    <p:sldId id="632" r:id="rId10"/>
    <p:sldId id="621" r:id="rId11"/>
    <p:sldId id="627" r:id="rId12"/>
    <p:sldId id="619" r:id="rId13"/>
    <p:sldId id="617" r:id="rId14"/>
    <p:sldId id="620" r:id="rId15"/>
    <p:sldId id="616" r:id="rId16"/>
    <p:sldId id="618" r:id="rId17"/>
    <p:sldId id="615" r:id="rId18"/>
    <p:sldId id="624" r:id="rId19"/>
    <p:sldId id="629" r:id="rId20"/>
    <p:sldId id="630" r:id="rId21"/>
    <p:sldId id="631" r:id="rId22"/>
    <p:sldId id="633" r:id="rId23"/>
    <p:sldId id="613" r:id="rId24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8A00"/>
    <a:srgbClr val="278F01"/>
    <a:srgbClr val="FFC800"/>
    <a:srgbClr val="A5002D"/>
    <a:srgbClr val="CC0E3A"/>
    <a:srgbClr val="7764CC"/>
    <a:srgbClr val="CCBC06"/>
    <a:srgbClr val="003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3969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0284BF8B-BCF0-454E-ADF9-386EE1974FD8}"/>
    <pc:docChg chg="undo custSel addSld delSld modSld sldOrd">
      <pc:chgData name="Ben Nienhuis" userId="2c6c04f1-77c7-44b5-a463-93386779ab63" providerId="ADAL" clId="{0284BF8B-BCF0-454E-ADF9-386EE1974FD8}" dt="2022-04-19T13:30:02.282" v="1229" actId="20577"/>
      <pc:docMkLst>
        <pc:docMk/>
      </pc:docMkLst>
      <pc:sldChg chg="addSp delSp modSp">
        <pc:chgData name="Ben Nienhuis" userId="2c6c04f1-77c7-44b5-a463-93386779ab63" providerId="ADAL" clId="{0284BF8B-BCF0-454E-ADF9-386EE1974FD8}" dt="2022-04-19T12:17:06.857" v="21" actId="20577"/>
        <pc:sldMkLst>
          <pc:docMk/>
          <pc:sldMk cId="0" sldId="257"/>
        </pc:sldMkLst>
        <pc:spChg chg="mod">
          <ac:chgData name="Ben Nienhuis" userId="2c6c04f1-77c7-44b5-a463-93386779ab63" providerId="ADAL" clId="{0284BF8B-BCF0-454E-ADF9-386EE1974FD8}" dt="2022-04-19T12:17:06.857" v="21" actId="20577"/>
          <ac:spMkLst>
            <pc:docMk/>
            <pc:sldMk cId="0" sldId="257"/>
            <ac:spMk id="21506" creationId="{21ABCEB2-FCB8-4D9F-B4C2-18312A404447}"/>
          </ac:spMkLst>
        </pc:spChg>
        <pc:picChg chg="add mod">
          <ac:chgData name="Ben Nienhuis" userId="2c6c04f1-77c7-44b5-a463-93386779ab63" providerId="ADAL" clId="{0284BF8B-BCF0-454E-ADF9-386EE1974FD8}" dt="2022-04-19T12:17:03.990" v="19" actId="1076"/>
          <ac:picMkLst>
            <pc:docMk/>
            <pc:sldMk cId="0" sldId="257"/>
            <ac:picMk id="3" creationId="{1BBBD3C6-A227-46A7-B057-3703ABD37C28}"/>
          </ac:picMkLst>
        </pc:picChg>
        <pc:picChg chg="del">
          <ac:chgData name="Ben Nienhuis" userId="2c6c04f1-77c7-44b5-a463-93386779ab63" providerId="ADAL" clId="{0284BF8B-BCF0-454E-ADF9-386EE1974FD8}" dt="2022-04-19T12:15:57.158" v="0" actId="478"/>
          <ac:picMkLst>
            <pc:docMk/>
            <pc:sldMk cId="0" sldId="257"/>
            <ac:picMk id="4" creationId="{ABC35EDF-3571-43E9-9BEF-A2EA40FB42D1}"/>
          </ac:picMkLst>
        </pc:picChg>
      </pc:sldChg>
      <pc:sldChg chg="del">
        <pc:chgData name="Ben Nienhuis" userId="2c6c04f1-77c7-44b5-a463-93386779ab63" providerId="ADAL" clId="{0284BF8B-BCF0-454E-ADF9-386EE1974FD8}" dt="2022-04-19T12:17:48.153" v="35" actId="2696"/>
        <pc:sldMkLst>
          <pc:docMk/>
          <pc:sldMk cId="4271621411" sldId="317"/>
        </pc:sldMkLst>
      </pc:sldChg>
      <pc:sldChg chg="del">
        <pc:chgData name="Ben Nienhuis" userId="2c6c04f1-77c7-44b5-a463-93386779ab63" providerId="ADAL" clId="{0284BF8B-BCF0-454E-ADF9-386EE1974FD8}" dt="2022-04-19T12:17:48.886" v="37" actId="2696"/>
        <pc:sldMkLst>
          <pc:docMk/>
          <pc:sldMk cId="312419315" sldId="320"/>
        </pc:sldMkLst>
      </pc:sldChg>
      <pc:sldChg chg="del">
        <pc:chgData name="Ben Nienhuis" userId="2c6c04f1-77c7-44b5-a463-93386779ab63" providerId="ADAL" clId="{0284BF8B-BCF0-454E-ADF9-386EE1974FD8}" dt="2022-04-19T12:17:49.186" v="38" actId="2696"/>
        <pc:sldMkLst>
          <pc:docMk/>
          <pc:sldMk cId="2876788581" sldId="321"/>
        </pc:sldMkLst>
      </pc:sldChg>
      <pc:sldChg chg="del">
        <pc:chgData name="Ben Nienhuis" userId="2c6c04f1-77c7-44b5-a463-93386779ab63" providerId="ADAL" clId="{0284BF8B-BCF0-454E-ADF9-386EE1974FD8}" dt="2022-04-19T12:17:53.101" v="45" actId="2696"/>
        <pc:sldMkLst>
          <pc:docMk/>
          <pc:sldMk cId="276909221" sldId="322"/>
        </pc:sldMkLst>
      </pc:sldChg>
      <pc:sldChg chg="del">
        <pc:chgData name="Ben Nienhuis" userId="2c6c04f1-77c7-44b5-a463-93386779ab63" providerId="ADAL" clId="{0284BF8B-BCF0-454E-ADF9-386EE1974FD8}" dt="2022-04-19T12:17:50.470" v="40" actId="2696"/>
        <pc:sldMkLst>
          <pc:docMk/>
          <pc:sldMk cId="4221992054" sldId="324"/>
        </pc:sldMkLst>
      </pc:sldChg>
      <pc:sldChg chg="del">
        <pc:chgData name="Ben Nienhuis" userId="2c6c04f1-77c7-44b5-a463-93386779ab63" providerId="ADAL" clId="{0284BF8B-BCF0-454E-ADF9-386EE1974FD8}" dt="2022-04-19T12:17:50.870" v="41" actId="2696"/>
        <pc:sldMkLst>
          <pc:docMk/>
          <pc:sldMk cId="234086898" sldId="325"/>
        </pc:sldMkLst>
      </pc:sldChg>
      <pc:sldChg chg="addSp delSp modSp del">
        <pc:chgData name="Ben Nienhuis" userId="2c6c04f1-77c7-44b5-a463-93386779ab63" providerId="ADAL" clId="{0284BF8B-BCF0-454E-ADF9-386EE1974FD8}" dt="2022-04-19T12:17:46.820" v="32" actId="2696"/>
        <pc:sldMkLst>
          <pc:docMk/>
          <pc:sldMk cId="2276600235" sldId="329"/>
        </pc:sldMkLst>
        <pc:spChg chg="del mod">
          <ac:chgData name="Ben Nienhuis" userId="2c6c04f1-77c7-44b5-a463-93386779ab63" providerId="ADAL" clId="{0284BF8B-BCF0-454E-ADF9-386EE1974FD8}" dt="2022-04-19T12:17:43.538" v="31" actId="478"/>
          <ac:spMkLst>
            <pc:docMk/>
            <pc:sldMk cId="2276600235" sldId="329"/>
            <ac:spMk id="4" creationId="{B555B210-9B93-48F9-855A-8A58EE7EB2E7}"/>
          </ac:spMkLst>
        </pc:spChg>
        <pc:spChg chg="del mod">
          <ac:chgData name="Ben Nienhuis" userId="2c6c04f1-77c7-44b5-a463-93386779ab63" providerId="ADAL" clId="{0284BF8B-BCF0-454E-ADF9-386EE1974FD8}" dt="2022-04-19T12:17:36.423" v="29" actId="478"/>
          <ac:spMkLst>
            <pc:docMk/>
            <pc:sldMk cId="2276600235" sldId="329"/>
            <ac:spMk id="6" creationId="{8FD9D71C-FEF4-428F-A5AD-6A48F6452606}"/>
          </ac:spMkLst>
        </pc:spChg>
        <pc:spChg chg="add mod">
          <ac:chgData name="Ben Nienhuis" userId="2c6c04f1-77c7-44b5-a463-93386779ab63" providerId="ADAL" clId="{0284BF8B-BCF0-454E-ADF9-386EE1974FD8}" dt="2022-04-19T12:17:43.538" v="31" actId="478"/>
          <ac:spMkLst>
            <pc:docMk/>
            <pc:sldMk cId="2276600235" sldId="329"/>
            <ac:spMk id="8" creationId="{7815BB18-152D-43BC-9DFE-C507CEE2C07A}"/>
          </ac:spMkLst>
        </pc:spChg>
        <pc:picChg chg="del">
          <ac:chgData name="Ben Nienhuis" userId="2c6c04f1-77c7-44b5-a463-93386779ab63" providerId="ADAL" clId="{0284BF8B-BCF0-454E-ADF9-386EE1974FD8}" dt="2022-04-19T12:17:28.503" v="24" actId="478"/>
          <ac:picMkLst>
            <pc:docMk/>
            <pc:sldMk cId="2276600235" sldId="329"/>
            <ac:picMk id="2" creationId="{86E4E638-6E64-444C-B24D-6D6E22912AED}"/>
          </ac:picMkLst>
        </pc:picChg>
      </pc:sldChg>
      <pc:sldChg chg="del">
        <pc:chgData name="Ben Nienhuis" userId="2c6c04f1-77c7-44b5-a463-93386779ab63" providerId="ADAL" clId="{0284BF8B-BCF0-454E-ADF9-386EE1974FD8}" dt="2022-04-19T12:17:49.970" v="39" actId="2696"/>
        <pc:sldMkLst>
          <pc:docMk/>
          <pc:sldMk cId="1461443468" sldId="331"/>
        </pc:sldMkLst>
      </pc:sldChg>
      <pc:sldChg chg="del">
        <pc:chgData name="Ben Nienhuis" userId="2c6c04f1-77c7-44b5-a463-93386779ab63" providerId="ADAL" clId="{0284BF8B-BCF0-454E-ADF9-386EE1974FD8}" dt="2022-04-19T12:17:51.283" v="42" actId="2696"/>
        <pc:sldMkLst>
          <pc:docMk/>
          <pc:sldMk cId="2170415464" sldId="603"/>
        </pc:sldMkLst>
      </pc:sldChg>
      <pc:sldChg chg="delSp del">
        <pc:chgData name="Ben Nienhuis" userId="2c6c04f1-77c7-44b5-a463-93386779ab63" providerId="ADAL" clId="{0284BF8B-BCF0-454E-ADF9-386EE1974FD8}" dt="2022-04-19T12:17:47.669" v="34" actId="2696"/>
        <pc:sldMkLst>
          <pc:docMk/>
          <pc:sldMk cId="1976211177" sldId="607"/>
        </pc:sldMkLst>
        <pc:picChg chg="del">
          <ac:chgData name="Ben Nienhuis" userId="2c6c04f1-77c7-44b5-a463-93386779ab63" providerId="ADAL" clId="{0284BF8B-BCF0-454E-ADF9-386EE1974FD8}" dt="2022-04-19T12:17:21.735" v="23" actId="478"/>
          <ac:picMkLst>
            <pc:docMk/>
            <pc:sldMk cId="1976211177" sldId="607"/>
            <ac:picMk id="4" creationId="{78315FC0-7E8A-408E-A34D-20FAB91AF0C8}"/>
          </ac:picMkLst>
        </pc:picChg>
      </pc:sldChg>
      <pc:sldChg chg="del">
        <pc:chgData name="Ben Nienhuis" userId="2c6c04f1-77c7-44b5-a463-93386779ab63" providerId="ADAL" clId="{0284BF8B-BCF0-454E-ADF9-386EE1974FD8}" dt="2022-04-19T12:17:48.570" v="36" actId="2696"/>
        <pc:sldMkLst>
          <pc:docMk/>
          <pc:sldMk cId="2715869904" sldId="608"/>
        </pc:sldMkLst>
      </pc:sldChg>
      <pc:sldChg chg="modSp del">
        <pc:chgData name="Ben Nienhuis" userId="2c6c04f1-77c7-44b5-a463-93386779ab63" providerId="ADAL" clId="{0284BF8B-BCF0-454E-ADF9-386EE1974FD8}" dt="2022-04-19T12:17:47.306" v="33" actId="2696"/>
        <pc:sldMkLst>
          <pc:docMk/>
          <pc:sldMk cId="2817907597" sldId="610"/>
        </pc:sldMkLst>
        <pc:picChg chg="mod">
          <ac:chgData name="Ben Nienhuis" userId="2c6c04f1-77c7-44b5-a463-93386779ab63" providerId="ADAL" clId="{0284BF8B-BCF0-454E-ADF9-386EE1974FD8}" dt="2022-04-19T12:17:17.926" v="22" actId="1076"/>
          <ac:picMkLst>
            <pc:docMk/>
            <pc:sldMk cId="2817907597" sldId="610"/>
            <ac:picMk id="7" creationId="{5C42B429-77F9-4078-830C-A74BCAB05531}"/>
          </ac:picMkLst>
        </pc:picChg>
      </pc:sldChg>
      <pc:sldChg chg="del">
        <pc:chgData name="Ben Nienhuis" userId="2c6c04f1-77c7-44b5-a463-93386779ab63" providerId="ADAL" clId="{0284BF8B-BCF0-454E-ADF9-386EE1974FD8}" dt="2022-04-19T12:17:51.820" v="43" actId="2696"/>
        <pc:sldMkLst>
          <pc:docMk/>
          <pc:sldMk cId="2854950821" sldId="611"/>
        </pc:sldMkLst>
      </pc:sldChg>
      <pc:sldChg chg="del">
        <pc:chgData name="Ben Nienhuis" userId="2c6c04f1-77c7-44b5-a463-93386779ab63" providerId="ADAL" clId="{0284BF8B-BCF0-454E-ADF9-386EE1974FD8}" dt="2022-04-19T12:17:52.319" v="44" actId="2696"/>
        <pc:sldMkLst>
          <pc:docMk/>
          <pc:sldMk cId="434435014" sldId="612"/>
        </pc:sldMkLst>
      </pc:sldChg>
      <pc:sldChg chg="addSp delSp modSp">
        <pc:chgData name="Ben Nienhuis" userId="2c6c04f1-77c7-44b5-a463-93386779ab63" providerId="ADAL" clId="{0284BF8B-BCF0-454E-ADF9-386EE1974FD8}" dt="2022-04-19T13:30:02.282" v="1229" actId="20577"/>
        <pc:sldMkLst>
          <pc:docMk/>
          <pc:sldMk cId="552254402" sldId="613"/>
        </pc:sldMkLst>
        <pc:spChg chg="mod">
          <ac:chgData name="Ben Nienhuis" userId="2c6c04f1-77c7-44b5-a463-93386779ab63" providerId="ADAL" clId="{0284BF8B-BCF0-454E-ADF9-386EE1974FD8}" dt="2022-04-19T13:30:02.282" v="1229" actId="20577"/>
          <ac:spMkLst>
            <pc:docMk/>
            <pc:sldMk cId="552254402" sldId="613"/>
            <ac:spMk id="9" creationId="{7FE93AA0-D179-4451-A77B-DB9590EC0E93}"/>
          </ac:spMkLst>
        </pc:spChg>
        <pc:picChg chg="add mod">
          <ac:chgData name="Ben Nienhuis" userId="2c6c04f1-77c7-44b5-a463-93386779ab63" providerId="ADAL" clId="{0284BF8B-BCF0-454E-ADF9-386EE1974FD8}" dt="2022-04-19T12:40:56.597" v="483" actId="1076"/>
          <ac:picMkLst>
            <pc:docMk/>
            <pc:sldMk cId="552254402" sldId="613"/>
            <ac:picMk id="2" creationId="{4C97EA87-82CC-4086-9801-8BBE84AE774D}"/>
          </ac:picMkLst>
        </pc:picChg>
        <pc:picChg chg="add mod">
          <ac:chgData name="Ben Nienhuis" userId="2c6c04f1-77c7-44b5-a463-93386779ab63" providerId="ADAL" clId="{0284BF8B-BCF0-454E-ADF9-386EE1974FD8}" dt="2022-04-19T12:40:58.581" v="484" actId="1076"/>
          <ac:picMkLst>
            <pc:docMk/>
            <pc:sldMk cId="552254402" sldId="613"/>
            <ac:picMk id="3" creationId="{EF4BAEF9-5643-4445-9A0F-423C3D1DB41D}"/>
          </ac:picMkLst>
        </pc:picChg>
        <pc:picChg chg="del">
          <ac:chgData name="Ben Nienhuis" userId="2c6c04f1-77c7-44b5-a463-93386779ab63" providerId="ADAL" clId="{0284BF8B-BCF0-454E-ADF9-386EE1974FD8}" dt="2022-04-19T12:31:44.683" v="137" actId="478"/>
          <ac:picMkLst>
            <pc:docMk/>
            <pc:sldMk cId="552254402" sldId="613"/>
            <ac:picMk id="7" creationId="{93B7853A-D02B-45B7-9775-3B5C90A4CD64}"/>
          </ac:picMkLst>
        </pc:picChg>
        <pc:picChg chg="del">
          <ac:chgData name="Ben Nienhuis" userId="2c6c04f1-77c7-44b5-a463-93386779ab63" providerId="ADAL" clId="{0284BF8B-BCF0-454E-ADF9-386EE1974FD8}" dt="2022-04-19T12:31:43.261" v="136" actId="478"/>
          <ac:picMkLst>
            <pc:docMk/>
            <pc:sldMk cId="552254402" sldId="613"/>
            <ac:picMk id="8" creationId="{EEA12449-AB80-49F9-BB1C-4AB42D9A8EA2}"/>
          </ac:picMkLst>
        </pc:picChg>
      </pc:sldChg>
      <pc:sldChg chg="del">
        <pc:chgData name="Ben Nienhuis" userId="2c6c04f1-77c7-44b5-a463-93386779ab63" providerId="ADAL" clId="{0284BF8B-BCF0-454E-ADF9-386EE1974FD8}" dt="2022-04-19T12:18:06.119" v="46" actId="2696"/>
        <pc:sldMkLst>
          <pc:docMk/>
          <pc:sldMk cId="601642857" sldId="614"/>
        </pc:sldMkLst>
      </pc:sldChg>
      <pc:sldChg chg="addSp modSp add modAnim">
        <pc:chgData name="Ben Nienhuis" userId="2c6c04f1-77c7-44b5-a463-93386779ab63" providerId="ADAL" clId="{0284BF8B-BCF0-454E-ADF9-386EE1974FD8}" dt="2022-04-19T12:44:29.935" v="718"/>
        <pc:sldMkLst>
          <pc:docMk/>
          <pc:sldMk cId="2659726248" sldId="614"/>
        </pc:sldMkLst>
        <pc:spChg chg="add mod">
          <ac:chgData name="Ben Nienhuis" userId="2c6c04f1-77c7-44b5-a463-93386779ab63" providerId="ADAL" clId="{0284BF8B-BCF0-454E-ADF9-386EE1974FD8}" dt="2022-04-19T12:18:57.127" v="77" actId="1076"/>
          <ac:spMkLst>
            <pc:docMk/>
            <pc:sldMk cId="2659726248" sldId="614"/>
            <ac:spMk id="2" creationId="{070A5230-F2D8-44B2-BFF0-2DC30F40A4EC}"/>
          </ac:spMkLst>
        </pc:spChg>
        <pc:spChg chg="add mod">
          <ac:chgData name="Ben Nienhuis" userId="2c6c04f1-77c7-44b5-a463-93386779ab63" providerId="ADAL" clId="{0284BF8B-BCF0-454E-ADF9-386EE1974FD8}" dt="2022-04-19T12:43:30.304" v="709" actId="14100"/>
          <ac:spMkLst>
            <pc:docMk/>
            <pc:sldMk cId="2659726248" sldId="614"/>
            <ac:spMk id="3" creationId="{9F891848-9115-4B93-AB42-5B3D4FBFAE12}"/>
          </ac:spMkLst>
        </pc:spChg>
        <pc:picChg chg="add mod">
          <ac:chgData name="Ben Nienhuis" userId="2c6c04f1-77c7-44b5-a463-93386779ab63" providerId="ADAL" clId="{0284BF8B-BCF0-454E-ADF9-386EE1974FD8}" dt="2022-04-19T12:44:05.288" v="711" actId="1076"/>
          <ac:picMkLst>
            <pc:docMk/>
            <pc:sldMk cId="2659726248" sldId="614"/>
            <ac:picMk id="4" creationId="{4728A6D2-BDF3-4AAB-8ED9-45EC0A72101B}"/>
          </ac:picMkLst>
        </pc:picChg>
      </pc:sldChg>
      <pc:sldChg chg="addSp modSp add modAnim">
        <pc:chgData name="Ben Nienhuis" userId="2c6c04f1-77c7-44b5-a463-93386779ab63" providerId="ADAL" clId="{0284BF8B-BCF0-454E-ADF9-386EE1974FD8}" dt="2022-04-19T13:23:08.933" v="1148" actId="1076"/>
        <pc:sldMkLst>
          <pc:docMk/>
          <pc:sldMk cId="1856880696" sldId="615"/>
        </pc:sldMkLst>
        <pc:spChg chg="add mod">
          <ac:chgData name="Ben Nienhuis" userId="2c6c04f1-77c7-44b5-a463-93386779ab63" providerId="ADAL" clId="{0284BF8B-BCF0-454E-ADF9-386EE1974FD8}" dt="2022-04-19T13:21:31.886" v="1143" actId="20577"/>
          <ac:spMkLst>
            <pc:docMk/>
            <pc:sldMk cId="1856880696" sldId="615"/>
            <ac:spMk id="3" creationId="{15497004-9F3C-4A0C-BEBC-27595856E1AE}"/>
          </ac:spMkLst>
        </pc:spChg>
        <pc:picChg chg="add mod">
          <ac:chgData name="Ben Nienhuis" userId="2c6c04f1-77c7-44b5-a463-93386779ab63" providerId="ADAL" clId="{0284BF8B-BCF0-454E-ADF9-386EE1974FD8}" dt="2022-04-19T13:23:08.933" v="1148" actId="1076"/>
          <ac:picMkLst>
            <pc:docMk/>
            <pc:sldMk cId="1856880696" sldId="615"/>
            <ac:picMk id="4" creationId="{88E9E367-FFCE-4A4F-AF5B-24288423E1CB}"/>
          </ac:picMkLst>
        </pc:picChg>
      </pc:sldChg>
      <pc:sldChg chg="addSp modSp add ord modAnim">
        <pc:chgData name="Ben Nienhuis" userId="2c6c04f1-77c7-44b5-a463-93386779ab63" providerId="ADAL" clId="{0284BF8B-BCF0-454E-ADF9-386EE1974FD8}" dt="2022-04-19T13:20:41.260" v="1133" actId="1076"/>
        <pc:sldMkLst>
          <pc:docMk/>
          <pc:sldMk cId="462929035" sldId="616"/>
        </pc:sldMkLst>
        <pc:spChg chg="add mod">
          <ac:chgData name="Ben Nienhuis" userId="2c6c04f1-77c7-44b5-a463-93386779ab63" providerId="ADAL" clId="{0284BF8B-BCF0-454E-ADF9-386EE1974FD8}" dt="2022-04-19T13:19:33.695" v="1127" actId="20577"/>
          <ac:spMkLst>
            <pc:docMk/>
            <pc:sldMk cId="462929035" sldId="616"/>
            <ac:spMk id="3" creationId="{6D594AC2-834C-4BB1-AECE-36AAD9CD228E}"/>
          </ac:spMkLst>
        </pc:spChg>
        <pc:picChg chg="add mod">
          <ac:chgData name="Ben Nienhuis" userId="2c6c04f1-77c7-44b5-a463-93386779ab63" providerId="ADAL" clId="{0284BF8B-BCF0-454E-ADF9-386EE1974FD8}" dt="2022-04-19T13:20:41.260" v="1133" actId="1076"/>
          <ac:picMkLst>
            <pc:docMk/>
            <pc:sldMk cId="462929035" sldId="616"/>
            <ac:picMk id="4" creationId="{9B4C07F5-3D45-42F9-9B5D-61DC8C7AB5C0}"/>
          </ac:picMkLst>
        </pc:picChg>
      </pc:sldChg>
      <pc:sldChg chg="addSp modSp add ord modAnim">
        <pc:chgData name="Ben Nienhuis" userId="2c6c04f1-77c7-44b5-a463-93386779ab63" providerId="ADAL" clId="{0284BF8B-BCF0-454E-ADF9-386EE1974FD8}" dt="2022-04-19T13:16:05.176" v="1095"/>
        <pc:sldMkLst>
          <pc:docMk/>
          <pc:sldMk cId="2936381944" sldId="617"/>
        </pc:sldMkLst>
        <pc:spChg chg="add mod">
          <ac:chgData name="Ben Nienhuis" userId="2c6c04f1-77c7-44b5-a463-93386779ab63" providerId="ADAL" clId="{0284BF8B-BCF0-454E-ADF9-386EE1974FD8}" dt="2022-04-19T13:15:37.765" v="1092" actId="14100"/>
          <ac:spMkLst>
            <pc:docMk/>
            <pc:sldMk cId="2936381944" sldId="617"/>
            <ac:spMk id="3" creationId="{D72853A0-67A3-4D0D-A14F-34F11599A611}"/>
          </ac:spMkLst>
        </pc:spChg>
        <pc:picChg chg="add mod">
          <ac:chgData name="Ben Nienhuis" userId="2c6c04f1-77c7-44b5-a463-93386779ab63" providerId="ADAL" clId="{0284BF8B-BCF0-454E-ADF9-386EE1974FD8}" dt="2022-04-19T13:14:47.569" v="1087" actId="14100"/>
          <ac:picMkLst>
            <pc:docMk/>
            <pc:sldMk cId="2936381944" sldId="617"/>
            <ac:picMk id="4" creationId="{52A13DBD-0522-4FFA-B2AD-C3E6925C4181}"/>
          </ac:picMkLst>
        </pc:picChg>
        <pc:picChg chg="add mod">
          <ac:chgData name="Ben Nienhuis" userId="2c6c04f1-77c7-44b5-a463-93386779ab63" providerId="ADAL" clId="{0284BF8B-BCF0-454E-ADF9-386EE1974FD8}" dt="2022-04-19T13:15:33.872" v="1091" actId="14100"/>
          <ac:picMkLst>
            <pc:docMk/>
            <pc:sldMk cId="2936381944" sldId="617"/>
            <ac:picMk id="5" creationId="{463801EF-F264-40A6-ACC2-5C4B9D0DC031}"/>
          </ac:picMkLst>
        </pc:picChg>
      </pc:sldChg>
      <pc:sldChg chg="addSp modSp add ord">
        <pc:chgData name="Ben Nienhuis" userId="2c6c04f1-77c7-44b5-a463-93386779ab63" providerId="ADAL" clId="{0284BF8B-BCF0-454E-ADF9-386EE1974FD8}" dt="2022-04-19T13:20:57.516" v="1136" actId="1076"/>
        <pc:sldMkLst>
          <pc:docMk/>
          <pc:sldMk cId="1222231198" sldId="618"/>
        </pc:sldMkLst>
        <pc:spChg chg="add mod">
          <ac:chgData name="Ben Nienhuis" userId="2c6c04f1-77c7-44b5-a463-93386779ab63" providerId="ADAL" clId="{0284BF8B-BCF0-454E-ADF9-386EE1974FD8}" dt="2022-04-19T13:20:57.516" v="1136" actId="1076"/>
          <ac:spMkLst>
            <pc:docMk/>
            <pc:sldMk cId="1222231198" sldId="618"/>
            <ac:spMk id="4" creationId="{31F7BCF4-1CF8-49A1-8F57-CB9351A494DF}"/>
          </ac:spMkLst>
        </pc:spChg>
        <pc:picChg chg="add mod">
          <ac:chgData name="Ben Nienhuis" userId="2c6c04f1-77c7-44b5-a463-93386779ab63" providerId="ADAL" clId="{0284BF8B-BCF0-454E-ADF9-386EE1974FD8}" dt="2022-04-19T12:28:18.152" v="100" actId="1076"/>
          <ac:picMkLst>
            <pc:docMk/>
            <pc:sldMk cId="1222231198" sldId="618"/>
            <ac:picMk id="3" creationId="{50E0527D-BE09-4596-92D6-2245F0B45854}"/>
          </ac:picMkLst>
        </pc:picChg>
      </pc:sldChg>
      <pc:sldChg chg="addSp modSp add ord modAnim">
        <pc:chgData name="Ben Nienhuis" userId="2c6c04f1-77c7-44b5-a463-93386779ab63" providerId="ADAL" clId="{0284BF8B-BCF0-454E-ADF9-386EE1974FD8}" dt="2022-04-19T13:12:22.143" v="1069" actId="1076"/>
        <pc:sldMkLst>
          <pc:docMk/>
          <pc:sldMk cId="815288341" sldId="619"/>
        </pc:sldMkLst>
        <pc:spChg chg="add mod">
          <ac:chgData name="Ben Nienhuis" userId="2c6c04f1-77c7-44b5-a463-93386779ab63" providerId="ADAL" clId="{0284BF8B-BCF0-454E-ADF9-386EE1974FD8}" dt="2022-04-19T13:09:55.929" v="1057" actId="20577"/>
          <ac:spMkLst>
            <pc:docMk/>
            <pc:sldMk cId="815288341" sldId="619"/>
            <ac:spMk id="3" creationId="{BD454C9A-7DC1-43B4-9A8D-93479E49AEBA}"/>
          </ac:spMkLst>
        </pc:spChg>
        <pc:spChg chg="add mod">
          <ac:chgData name="Ben Nienhuis" userId="2c6c04f1-77c7-44b5-a463-93386779ab63" providerId="ADAL" clId="{0284BF8B-BCF0-454E-ADF9-386EE1974FD8}" dt="2022-04-19T13:11:07.581" v="1063" actId="1076"/>
          <ac:spMkLst>
            <pc:docMk/>
            <pc:sldMk cId="815288341" sldId="619"/>
            <ac:spMk id="4" creationId="{1319A159-45E8-4AEF-A44F-6BED83CC9941}"/>
          </ac:spMkLst>
        </pc:spChg>
        <pc:picChg chg="add mod">
          <ac:chgData name="Ben Nienhuis" userId="2c6c04f1-77c7-44b5-a463-93386779ab63" providerId="ADAL" clId="{0284BF8B-BCF0-454E-ADF9-386EE1974FD8}" dt="2022-04-19T13:12:22.143" v="1069" actId="1076"/>
          <ac:picMkLst>
            <pc:docMk/>
            <pc:sldMk cId="815288341" sldId="619"/>
            <ac:picMk id="5" creationId="{A9FDB270-D785-411A-866C-8946EE56CC0F}"/>
          </ac:picMkLst>
        </pc:picChg>
      </pc:sldChg>
      <pc:sldChg chg="addSp modSp add ord modAnim">
        <pc:chgData name="Ben Nienhuis" userId="2c6c04f1-77c7-44b5-a463-93386779ab63" providerId="ADAL" clId="{0284BF8B-BCF0-454E-ADF9-386EE1974FD8}" dt="2022-04-19T13:20:10.762" v="1130"/>
        <pc:sldMkLst>
          <pc:docMk/>
          <pc:sldMk cId="3041879614" sldId="620"/>
        </pc:sldMkLst>
        <pc:spChg chg="add mod">
          <ac:chgData name="Ben Nienhuis" userId="2c6c04f1-77c7-44b5-a463-93386779ab63" providerId="ADAL" clId="{0284BF8B-BCF0-454E-ADF9-386EE1974FD8}" dt="2022-04-19T13:19:59.554" v="1128" actId="6549"/>
          <ac:spMkLst>
            <pc:docMk/>
            <pc:sldMk cId="3041879614" sldId="620"/>
            <ac:spMk id="3" creationId="{3B77B38A-1D7F-4C85-8B08-5AFA17DDD1AC}"/>
          </ac:spMkLst>
        </pc:spChg>
        <pc:picChg chg="add mod">
          <ac:chgData name="Ben Nienhuis" userId="2c6c04f1-77c7-44b5-a463-93386779ab63" providerId="ADAL" clId="{0284BF8B-BCF0-454E-ADF9-386EE1974FD8}" dt="2022-04-19T13:18:47.362" v="1112" actId="1076"/>
          <ac:picMkLst>
            <pc:docMk/>
            <pc:sldMk cId="3041879614" sldId="620"/>
            <ac:picMk id="4" creationId="{ACC04E9B-7531-4045-BBF3-33C82DF30412}"/>
          </ac:picMkLst>
        </pc:picChg>
      </pc:sldChg>
      <pc:sldChg chg="addSp delSp modSp add modAnim">
        <pc:chgData name="Ben Nienhuis" userId="2c6c04f1-77c7-44b5-a463-93386779ab63" providerId="ADAL" clId="{0284BF8B-BCF0-454E-ADF9-386EE1974FD8}" dt="2022-04-19T13:06:05.764" v="1043" actId="6549"/>
        <pc:sldMkLst>
          <pc:docMk/>
          <pc:sldMk cId="1881056824" sldId="621"/>
        </pc:sldMkLst>
        <pc:spChg chg="add mod">
          <ac:chgData name="Ben Nienhuis" userId="2c6c04f1-77c7-44b5-a463-93386779ab63" providerId="ADAL" clId="{0284BF8B-BCF0-454E-ADF9-386EE1974FD8}" dt="2022-04-19T13:06:05.764" v="1043" actId="6549"/>
          <ac:spMkLst>
            <pc:docMk/>
            <pc:sldMk cId="1881056824" sldId="621"/>
            <ac:spMk id="3" creationId="{DA5EE618-9C4E-4410-A6F2-6C2F7D7C3345}"/>
          </ac:spMkLst>
        </pc:spChg>
        <pc:picChg chg="add del mod">
          <ac:chgData name="Ben Nienhuis" userId="2c6c04f1-77c7-44b5-a463-93386779ab63" providerId="ADAL" clId="{0284BF8B-BCF0-454E-ADF9-386EE1974FD8}" dt="2022-04-19T13:00:17.751" v="1018"/>
          <ac:picMkLst>
            <pc:docMk/>
            <pc:sldMk cId="1881056824" sldId="621"/>
            <ac:picMk id="4" creationId="{319E5FE3-45E3-4E33-AC40-44C33AAA1EB9}"/>
          </ac:picMkLst>
        </pc:picChg>
        <pc:picChg chg="add mod">
          <ac:chgData name="Ben Nienhuis" userId="2c6c04f1-77c7-44b5-a463-93386779ab63" providerId="ADAL" clId="{0284BF8B-BCF0-454E-ADF9-386EE1974FD8}" dt="2022-04-19T13:00:52.988" v="1024" actId="1076"/>
          <ac:picMkLst>
            <pc:docMk/>
            <pc:sldMk cId="1881056824" sldId="621"/>
            <ac:picMk id="5" creationId="{B919F66D-C603-4ACC-8F10-6FCB3939F559}"/>
          </ac:picMkLst>
        </pc:picChg>
      </pc:sldChg>
      <pc:sldChg chg="addSp add del">
        <pc:chgData name="Ben Nienhuis" userId="2c6c04f1-77c7-44b5-a463-93386779ab63" providerId="ADAL" clId="{0284BF8B-BCF0-454E-ADF9-386EE1974FD8}" dt="2022-04-19T12:55:01.837" v="988" actId="2696"/>
        <pc:sldMkLst>
          <pc:docMk/>
          <pc:sldMk cId="876921786" sldId="622"/>
        </pc:sldMkLst>
        <pc:spChg chg="add">
          <ac:chgData name="Ben Nienhuis" userId="2c6c04f1-77c7-44b5-a463-93386779ab63" providerId="ADAL" clId="{0284BF8B-BCF0-454E-ADF9-386EE1974FD8}" dt="2022-04-19T12:22:22.275" v="89"/>
          <ac:spMkLst>
            <pc:docMk/>
            <pc:sldMk cId="876921786" sldId="622"/>
            <ac:spMk id="3" creationId="{ED2427F7-4C5E-4C1C-B47E-458CD0828B3B}"/>
          </ac:spMkLst>
        </pc:spChg>
      </pc:sldChg>
      <pc:sldChg chg="addSp modSp add modAnim">
        <pc:chgData name="Ben Nienhuis" userId="2c6c04f1-77c7-44b5-a463-93386779ab63" providerId="ADAL" clId="{0284BF8B-BCF0-454E-ADF9-386EE1974FD8}" dt="2022-04-19T12:54:22.172" v="987" actId="14100"/>
        <pc:sldMkLst>
          <pc:docMk/>
          <pc:sldMk cId="470538367" sldId="623"/>
        </pc:sldMkLst>
        <pc:spChg chg="add mod">
          <ac:chgData name="Ben Nienhuis" userId="2c6c04f1-77c7-44b5-a463-93386779ab63" providerId="ADAL" clId="{0284BF8B-BCF0-454E-ADF9-386EE1974FD8}" dt="2022-04-19T12:53:20.132" v="980" actId="12"/>
          <ac:spMkLst>
            <pc:docMk/>
            <pc:sldMk cId="470538367" sldId="623"/>
            <ac:spMk id="3" creationId="{87062E0A-4A17-46BF-AB88-3B3E03A43F78}"/>
          </ac:spMkLst>
        </pc:spChg>
        <pc:picChg chg="add mod">
          <ac:chgData name="Ben Nienhuis" userId="2c6c04f1-77c7-44b5-a463-93386779ab63" providerId="ADAL" clId="{0284BF8B-BCF0-454E-ADF9-386EE1974FD8}" dt="2022-04-19T12:54:22.172" v="987" actId="14100"/>
          <ac:picMkLst>
            <pc:docMk/>
            <pc:sldMk cId="470538367" sldId="623"/>
            <ac:picMk id="4" creationId="{09E27F7C-88E9-4D46-AEEB-48EF57F24F55}"/>
          </ac:picMkLst>
        </pc:picChg>
      </pc:sldChg>
      <pc:sldChg chg="addSp delSp modSp add modAnim">
        <pc:chgData name="Ben Nienhuis" userId="2c6c04f1-77c7-44b5-a463-93386779ab63" providerId="ADAL" clId="{0284BF8B-BCF0-454E-ADF9-386EE1974FD8}" dt="2022-04-19T13:29:35.142" v="1223" actId="1076"/>
        <pc:sldMkLst>
          <pc:docMk/>
          <pc:sldMk cId="1285811385" sldId="624"/>
        </pc:sldMkLst>
        <pc:spChg chg="add del mod">
          <ac:chgData name="Ben Nienhuis" userId="2c6c04f1-77c7-44b5-a463-93386779ab63" providerId="ADAL" clId="{0284BF8B-BCF0-454E-ADF9-386EE1974FD8}" dt="2022-04-19T13:26:39.175" v="1196"/>
          <ac:spMkLst>
            <pc:docMk/>
            <pc:sldMk cId="1285811385" sldId="624"/>
            <ac:spMk id="2" creationId="{D5B31034-4FC5-4112-8F21-80D3AE3D15EA}"/>
          </ac:spMkLst>
        </pc:spChg>
        <pc:spChg chg="add del mod">
          <ac:chgData name="Ben Nienhuis" userId="2c6c04f1-77c7-44b5-a463-93386779ab63" providerId="ADAL" clId="{0284BF8B-BCF0-454E-ADF9-386EE1974FD8}" dt="2022-04-19T13:26:52.672" v="1199" actId="478"/>
          <ac:spMkLst>
            <pc:docMk/>
            <pc:sldMk cId="1285811385" sldId="624"/>
            <ac:spMk id="3" creationId="{A4DF9FC8-6406-4FFA-8A4F-745DB5B72F5D}"/>
          </ac:spMkLst>
        </pc:spChg>
        <pc:spChg chg="add mod">
          <ac:chgData name="Ben Nienhuis" userId="2c6c04f1-77c7-44b5-a463-93386779ab63" providerId="ADAL" clId="{0284BF8B-BCF0-454E-ADF9-386EE1974FD8}" dt="2022-04-19T13:29:16.237" v="1218" actId="1076"/>
          <ac:spMkLst>
            <pc:docMk/>
            <pc:sldMk cId="1285811385" sldId="624"/>
            <ac:spMk id="4" creationId="{BE7C0765-4F37-4ECF-8FD8-667F1269478B}"/>
          </ac:spMkLst>
        </pc:spChg>
        <pc:spChg chg="add">
          <ac:chgData name="Ben Nienhuis" userId="2c6c04f1-77c7-44b5-a463-93386779ab63" providerId="ADAL" clId="{0284BF8B-BCF0-454E-ADF9-386EE1974FD8}" dt="2022-04-19T13:29:11.011" v="1217"/>
          <ac:spMkLst>
            <pc:docMk/>
            <pc:sldMk cId="1285811385" sldId="624"/>
            <ac:spMk id="6" creationId="{62A7757E-F55C-4CF7-97DB-38076BCCBB57}"/>
          </ac:spMkLst>
        </pc:spChg>
        <pc:picChg chg="add mod">
          <ac:chgData name="Ben Nienhuis" userId="2c6c04f1-77c7-44b5-a463-93386779ab63" providerId="ADAL" clId="{0284BF8B-BCF0-454E-ADF9-386EE1974FD8}" dt="2022-04-19T13:29:35.142" v="1223" actId="1076"/>
          <ac:picMkLst>
            <pc:docMk/>
            <pc:sldMk cId="1285811385" sldId="624"/>
            <ac:picMk id="5" creationId="{D86A9EA7-D658-464B-9DC9-CDC234CE4778}"/>
          </ac:picMkLst>
        </pc:picChg>
      </pc:sldChg>
      <pc:sldChg chg="addSp delSp modSp modAnim">
        <pc:chgData name="Ben Nienhuis" userId="2c6c04f1-77c7-44b5-a463-93386779ab63" providerId="ADAL" clId="{0284BF8B-BCF0-454E-ADF9-386EE1974FD8}" dt="2022-04-19T13:04:51.813" v="1033" actId="1076"/>
        <pc:sldMkLst>
          <pc:docMk/>
          <pc:sldMk cId="601642857" sldId="625"/>
        </pc:sldMkLst>
        <pc:spChg chg="del mod">
          <ac:chgData name="Ben Nienhuis" userId="2c6c04f1-77c7-44b5-a463-93386779ab63" providerId="ADAL" clId="{0284BF8B-BCF0-454E-ADF9-386EE1974FD8}" dt="2022-04-19T12:55:27.601" v="992"/>
          <ac:spMkLst>
            <pc:docMk/>
            <pc:sldMk cId="601642857" sldId="625"/>
            <ac:spMk id="3" creationId="{362387B2-D79E-41E4-8DFE-05563090C95F}"/>
          </ac:spMkLst>
        </pc:spChg>
        <pc:spChg chg="mod">
          <ac:chgData name="Ben Nienhuis" userId="2c6c04f1-77c7-44b5-a463-93386779ab63" providerId="ADAL" clId="{0284BF8B-BCF0-454E-ADF9-386EE1974FD8}" dt="2022-04-19T12:56:15.074" v="999" actId="6549"/>
          <ac:spMkLst>
            <pc:docMk/>
            <pc:sldMk cId="601642857" sldId="625"/>
            <ac:spMk id="4" creationId="{E0D31C56-1955-460B-9CD9-4504A37E3FED}"/>
          </ac:spMkLst>
        </pc:spChg>
        <pc:spChg chg="add">
          <ac:chgData name="Ben Nienhuis" userId="2c6c04f1-77c7-44b5-a463-93386779ab63" providerId="ADAL" clId="{0284BF8B-BCF0-454E-ADF9-386EE1974FD8}" dt="2022-04-19T12:55:35.290" v="993"/>
          <ac:spMkLst>
            <pc:docMk/>
            <pc:sldMk cId="601642857" sldId="625"/>
            <ac:spMk id="7" creationId="{C985C2BA-4D4B-4CA0-AB61-163B48A225CF}"/>
          </ac:spMkLst>
        </pc:spChg>
        <pc:picChg chg="add mod">
          <ac:chgData name="Ben Nienhuis" userId="2c6c04f1-77c7-44b5-a463-93386779ab63" providerId="ADAL" clId="{0284BF8B-BCF0-454E-ADF9-386EE1974FD8}" dt="2022-04-19T13:04:51.813" v="1033" actId="1076"/>
          <ac:picMkLst>
            <pc:docMk/>
            <pc:sldMk cId="601642857" sldId="625"/>
            <ac:picMk id="2" creationId="{17C5D4FC-5AC1-4C02-AC0F-C0C742CDADE7}"/>
          </ac:picMkLst>
        </pc:picChg>
        <pc:picChg chg="del">
          <ac:chgData name="Ben Nienhuis" userId="2c6c04f1-77c7-44b5-a463-93386779ab63" providerId="ADAL" clId="{0284BF8B-BCF0-454E-ADF9-386EE1974FD8}" dt="2022-04-19T12:55:42.028" v="995" actId="478"/>
          <ac:picMkLst>
            <pc:docMk/>
            <pc:sldMk cId="601642857" sldId="625"/>
            <ac:picMk id="5" creationId="{1A69ABA0-1076-4ACC-8DBF-5180336CFC3E}"/>
          </ac:picMkLst>
        </pc:picChg>
        <pc:picChg chg="del">
          <ac:chgData name="Ben Nienhuis" userId="2c6c04f1-77c7-44b5-a463-93386779ab63" providerId="ADAL" clId="{0284BF8B-BCF0-454E-ADF9-386EE1974FD8}" dt="2022-04-19T12:55:18.718" v="989" actId="478"/>
          <ac:picMkLst>
            <pc:docMk/>
            <pc:sldMk cId="601642857" sldId="625"/>
            <ac:picMk id="6" creationId="{8426246B-DF58-433F-A7F2-6A7835703F9F}"/>
          </ac:picMkLst>
        </pc:picChg>
      </pc:sldChg>
      <pc:sldChg chg="modSp add modAnim">
        <pc:chgData name="Ben Nienhuis" userId="2c6c04f1-77c7-44b5-a463-93386779ab63" providerId="ADAL" clId="{0284BF8B-BCF0-454E-ADF9-386EE1974FD8}" dt="2022-04-19T13:05:27.273" v="1038"/>
        <pc:sldMkLst>
          <pc:docMk/>
          <pc:sldMk cId="2392145601" sldId="626"/>
        </pc:sldMkLst>
        <pc:spChg chg="mod">
          <ac:chgData name="Ben Nienhuis" userId="2c6c04f1-77c7-44b5-a463-93386779ab63" providerId="ADAL" clId="{0284BF8B-BCF0-454E-ADF9-386EE1974FD8}" dt="2022-04-19T13:05:22.461" v="1036" actId="12"/>
          <ac:spMkLst>
            <pc:docMk/>
            <pc:sldMk cId="2392145601" sldId="626"/>
            <ac:spMk id="4" creationId="{E0D31C56-1955-460B-9CD9-4504A37E3FED}"/>
          </ac:spMkLst>
        </pc:spChg>
      </pc:sldChg>
      <pc:sldChg chg="addSp modSp add modAnim">
        <pc:chgData name="Ben Nienhuis" userId="2c6c04f1-77c7-44b5-a463-93386779ab63" providerId="ADAL" clId="{0284BF8B-BCF0-454E-ADF9-386EE1974FD8}" dt="2022-04-19T13:06:30.343" v="1046" actId="6549"/>
        <pc:sldMkLst>
          <pc:docMk/>
          <pc:sldMk cId="2312576830" sldId="627"/>
        </pc:sldMkLst>
        <pc:spChg chg="mod">
          <ac:chgData name="Ben Nienhuis" userId="2c6c04f1-77c7-44b5-a463-93386779ab63" providerId="ADAL" clId="{0284BF8B-BCF0-454E-ADF9-386EE1974FD8}" dt="2022-04-19T13:06:30.343" v="1046" actId="6549"/>
          <ac:spMkLst>
            <pc:docMk/>
            <pc:sldMk cId="2312576830" sldId="627"/>
            <ac:spMk id="3" creationId="{DA5EE618-9C4E-4410-A6F2-6C2F7D7C3345}"/>
          </ac:spMkLst>
        </pc:spChg>
        <pc:picChg chg="add mod">
          <ac:chgData name="Ben Nienhuis" userId="2c6c04f1-77c7-44b5-a463-93386779ab63" providerId="ADAL" clId="{0284BF8B-BCF0-454E-ADF9-386EE1974FD8}" dt="2022-04-19T13:01:22.085" v="1026" actId="1076"/>
          <ac:picMkLst>
            <pc:docMk/>
            <pc:sldMk cId="2312576830" sldId="627"/>
            <ac:picMk id="4" creationId="{CB0C137C-84CB-4878-AD0C-22E4EE8F227A}"/>
          </ac:picMkLst>
        </pc:picChg>
      </pc:sldChg>
    </pc:docChg>
  </pc:docChgLst>
  <pc:docChgLst>
    <pc:chgData name="Ben Nienhuis" userId="2c6c04f1-77c7-44b5-a463-93386779ab63" providerId="ADAL" clId="{58B49738-2DD6-4A8A-A074-745C35FBA549}"/>
    <pc:docChg chg="undo custSel addSld modSld">
      <pc:chgData name="Ben Nienhuis" userId="2c6c04f1-77c7-44b5-a463-93386779ab63" providerId="ADAL" clId="{58B49738-2DD6-4A8A-A074-745C35FBA549}" dt="2023-04-12T12:02:38.534" v="123" actId="20577"/>
      <pc:docMkLst>
        <pc:docMk/>
      </pc:docMkLst>
      <pc:sldChg chg="modSp mod">
        <pc:chgData name="Ben Nienhuis" userId="2c6c04f1-77c7-44b5-a463-93386779ab63" providerId="ADAL" clId="{58B49738-2DD6-4A8A-A074-745C35FBA549}" dt="2023-04-12T11:20:44.464" v="4" actId="1076"/>
        <pc:sldMkLst>
          <pc:docMk/>
          <pc:sldMk cId="0" sldId="257"/>
        </pc:sldMkLst>
        <pc:spChg chg="mod">
          <ac:chgData name="Ben Nienhuis" userId="2c6c04f1-77c7-44b5-a463-93386779ab63" providerId="ADAL" clId="{58B49738-2DD6-4A8A-A074-745C35FBA549}" dt="2023-04-12T11:20:44.464" v="4" actId="1076"/>
          <ac:spMkLst>
            <pc:docMk/>
            <pc:sldMk cId="0" sldId="257"/>
            <ac:spMk id="21506" creationId="{21ABCEB2-FCB8-4D9F-B4C2-18312A404447}"/>
          </ac:spMkLst>
        </pc:spChg>
      </pc:sldChg>
      <pc:sldChg chg="addSp delSp modSp add mod modAnim">
        <pc:chgData name="Ben Nienhuis" userId="2c6c04f1-77c7-44b5-a463-93386779ab63" providerId="ADAL" clId="{58B49738-2DD6-4A8A-A074-745C35FBA549}" dt="2023-04-12T12:02:38.534" v="123" actId="20577"/>
        <pc:sldMkLst>
          <pc:docMk/>
          <pc:sldMk cId="132334141" sldId="629"/>
        </pc:sldMkLst>
        <pc:spChg chg="add mod">
          <ac:chgData name="Ben Nienhuis" userId="2c6c04f1-77c7-44b5-a463-93386779ab63" providerId="ADAL" clId="{58B49738-2DD6-4A8A-A074-745C35FBA549}" dt="2023-04-12T12:02:38.534" v="123" actId="20577"/>
          <ac:spMkLst>
            <pc:docMk/>
            <pc:sldMk cId="132334141" sldId="629"/>
            <ac:spMk id="3" creationId="{2690F9D9-7789-031A-7E4F-D6EF1AE4212F}"/>
          </ac:spMkLst>
        </pc:spChg>
        <pc:spChg chg="mod">
          <ac:chgData name="Ben Nienhuis" userId="2c6c04f1-77c7-44b5-a463-93386779ab63" providerId="ADAL" clId="{58B49738-2DD6-4A8A-A074-745C35FBA549}" dt="2023-04-12T11:32:34.166" v="24" actId="6549"/>
          <ac:spMkLst>
            <pc:docMk/>
            <pc:sldMk cId="132334141" sldId="629"/>
            <ac:spMk id="4" creationId="{BE7C0765-4F37-4ECF-8FD8-667F1269478B}"/>
          </ac:spMkLst>
        </pc:spChg>
        <pc:spChg chg="mod">
          <ac:chgData name="Ben Nienhuis" userId="2c6c04f1-77c7-44b5-a463-93386779ab63" providerId="ADAL" clId="{58B49738-2DD6-4A8A-A074-745C35FBA549}" dt="2023-04-12T11:32:21.338" v="22" actId="20577"/>
          <ac:spMkLst>
            <pc:docMk/>
            <pc:sldMk cId="132334141" sldId="629"/>
            <ac:spMk id="6" creationId="{62A7757E-F55C-4CF7-97DB-38076BCCBB57}"/>
          </ac:spMkLst>
        </pc:spChg>
        <pc:picChg chg="del">
          <ac:chgData name="Ben Nienhuis" userId="2c6c04f1-77c7-44b5-a463-93386779ab63" providerId="ADAL" clId="{58B49738-2DD6-4A8A-A074-745C35FBA549}" dt="2023-04-12T11:32:24.856" v="23" actId="478"/>
          <ac:picMkLst>
            <pc:docMk/>
            <pc:sldMk cId="132334141" sldId="629"/>
            <ac:picMk id="5" creationId="{D86A9EA7-D658-464B-9DC9-CDC234CE4778}"/>
          </ac:picMkLst>
        </pc:picChg>
      </pc:sldChg>
      <pc:sldChg chg="modSp add mod">
        <pc:chgData name="Ben Nienhuis" userId="2c6c04f1-77c7-44b5-a463-93386779ab63" providerId="ADAL" clId="{58B49738-2DD6-4A8A-A074-745C35FBA549}" dt="2023-04-12T11:34:57.233" v="41"/>
        <pc:sldMkLst>
          <pc:docMk/>
          <pc:sldMk cId="2352465024" sldId="630"/>
        </pc:sldMkLst>
        <pc:spChg chg="mod">
          <ac:chgData name="Ben Nienhuis" userId="2c6c04f1-77c7-44b5-a463-93386779ab63" providerId="ADAL" clId="{58B49738-2DD6-4A8A-A074-745C35FBA549}" dt="2023-04-12T11:34:57.233" v="41"/>
          <ac:spMkLst>
            <pc:docMk/>
            <pc:sldMk cId="2352465024" sldId="630"/>
            <ac:spMk id="3" creationId="{2690F9D9-7789-031A-7E4F-D6EF1AE4212F}"/>
          </ac:spMkLst>
        </pc:spChg>
      </pc:sldChg>
      <pc:sldChg chg="delSp modSp add mod">
        <pc:chgData name="Ben Nienhuis" userId="2c6c04f1-77c7-44b5-a463-93386779ab63" providerId="ADAL" clId="{58B49738-2DD6-4A8A-A074-745C35FBA549}" dt="2023-04-12T11:37:29.354" v="44"/>
        <pc:sldMkLst>
          <pc:docMk/>
          <pc:sldMk cId="3728860653" sldId="631"/>
        </pc:sldMkLst>
        <pc:spChg chg="del mod">
          <ac:chgData name="Ben Nienhuis" userId="2c6c04f1-77c7-44b5-a463-93386779ab63" providerId="ADAL" clId="{58B49738-2DD6-4A8A-A074-745C35FBA549}" dt="2023-04-12T11:37:29.354" v="44"/>
          <ac:spMkLst>
            <pc:docMk/>
            <pc:sldMk cId="3728860653" sldId="631"/>
            <ac:spMk id="3" creationId="{2690F9D9-7789-031A-7E4F-D6EF1AE4212F}"/>
          </ac:spMkLst>
        </pc:spChg>
      </pc:sldChg>
    </pc:docChg>
  </pc:docChgLst>
  <pc:docChgLst>
    <pc:chgData name="Ben Nienhuis" userId="2c6c04f1-77c7-44b5-a463-93386779ab63" providerId="ADAL" clId="{B66D055C-0430-461F-98AF-787D93DEB594}"/>
    <pc:docChg chg="custSel addSld delSld modSld sldOrd">
      <pc:chgData name="Ben Nienhuis" userId="2c6c04f1-77c7-44b5-a463-93386779ab63" providerId="ADAL" clId="{B66D055C-0430-461F-98AF-787D93DEB594}" dt="2023-04-17T12:40:20.506" v="96" actId="13926"/>
      <pc:docMkLst>
        <pc:docMk/>
      </pc:docMkLst>
      <pc:sldChg chg="modSp mod">
        <pc:chgData name="Ben Nienhuis" userId="2c6c04f1-77c7-44b5-a463-93386779ab63" providerId="ADAL" clId="{B66D055C-0430-461F-98AF-787D93DEB594}" dt="2023-04-11T13:17:58.963" v="14" actId="20577"/>
        <pc:sldMkLst>
          <pc:docMk/>
          <pc:sldMk cId="0" sldId="257"/>
        </pc:sldMkLst>
        <pc:spChg chg="mod">
          <ac:chgData name="Ben Nienhuis" userId="2c6c04f1-77c7-44b5-a463-93386779ab63" providerId="ADAL" clId="{B66D055C-0430-461F-98AF-787D93DEB594}" dt="2023-04-11T13:17:58.963" v="14" actId="20577"/>
          <ac:spMkLst>
            <pc:docMk/>
            <pc:sldMk cId="0" sldId="257"/>
            <ac:spMk id="21506" creationId="{21ABCEB2-FCB8-4D9F-B4C2-18312A404447}"/>
          </ac:spMkLst>
        </pc:spChg>
      </pc:sldChg>
      <pc:sldChg chg="modSp mod">
        <pc:chgData name="Ben Nienhuis" userId="2c6c04f1-77c7-44b5-a463-93386779ab63" providerId="ADAL" clId="{B66D055C-0430-461F-98AF-787D93DEB594}" dt="2023-04-17T12:39:45.802" v="94" actId="1076"/>
        <pc:sldMkLst>
          <pc:docMk/>
          <pc:sldMk cId="552254402" sldId="613"/>
        </pc:sldMkLst>
        <pc:picChg chg="mod">
          <ac:chgData name="Ben Nienhuis" userId="2c6c04f1-77c7-44b5-a463-93386779ab63" providerId="ADAL" clId="{B66D055C-0430-461F-98AF-787D93DEB594}" dt="2023-04-17T12:39:44.154" v="93" actId="1076"/>
          <ac:picMkLst>
            <pc:docMk/>
            <pc:sldMk cId="552254402" sldId="613"/>
            <ac:picMk id="2" creationId="{4C97EA87-82CC-4086-9801-8BBE84AE774D}"/>
          </ac:picMkLst>
        </pc:picChg>
        <pc:picChg chg="mod">
          <ac:chgData name="Ben Nienhuis" userId="2c6c04f1-77c7-44b5-a463-93386779ab63" providerId="ADAL" clId="{B66D055C-0430-461F-98AF-787D93DEB594}" dt="2023-04-17T12:39:45.802" v="94" actId="1076"/>
          <ac:picMkLst>
            <pc:docMk/>
            <pc:sldMk cId="552254402" sldId="613"/>
            <ac:picMk id="3" creationId="{EF4BAEF9-5643-4445-9A0F-423C3D1DB41D}"/>
          </ac:picMkLst>
        </pc:picChg>
      </pc:sldChg>
      <pc:sldChg chg="modSp mod">
        <pc:chgData name="Ben Nienhuis" userId="2c6c04f1-77c7-44b5-a463-93386779ab63" providerId="ADAL" clId="{B66D055C-0430-461F-98AF-787D93DEB594}" dt="2023-04-17T12:40:20.506" v="96" actId="13926"/>
        <pc:sldMkLst>
          <pc:docMk/>
          <pc:sldMk cId="2659726248" sldId="614"/>
        </pc:sldMkLst>
        <pc:spChg chg="mod">
          <ac:chgData name="Ben Nienhuis" userId="2c6c04f1-77c7-44b5-a463-93386779ab63" providerId="ADAL" clId="{B66D055C-0430-461F-98AF-787D93DEB594}" dt="2023-04-17T12:40:20.506" v="96" actId="13926"/>
          <ac:spMkLst>
            <pc:docMk/>
            <pc:sldMk cId="2659726248" sldId="614"/>
            <ac:spMk id="2" creationId="{070A5230-F2D8-44B2-BFF0-2DC30F40A4EC}"/>
          </ac:spMkLst>
        </pc:spChg>
      </pc:sldChg>
      <pc:sldChg chg="modSp modAnim">
        <pc:chgData name="Ben Nienhuis" userId="2c6c04f1-77c7-44b5-a463-93386779ab63" providerId="ADAL" clId="{B66D055C-0430-461F-98AF-787D93DEB594}" dt="2023-04-17T12:27:59.045" v="33" actId="6549"/>
        <pc:sldMkLst>
          <pc:docMk/>
          <pc:sldMk cId="2392145601" sldId="626"/>
        </pc:sldMkLst>
        <pc:spChg chg="mod">
          <ac:chgData name="Ben Nienhuis" userId="2c6c04f1-77c7-44b5-a463-93386779ab63" providerId="ADAL" clId="{B66D055C-0430-461F-98AF-787D93DEB594}" dt="2023-04-17T12:27:59.045" v="33" actId="6549"/>
          <ac:spMkLst>
            <pc:docMk/>
            <pc:sldMk cId="2392145601" sldId="626"/>
            <ac:spMk id="4" creationId="{E0D31C56-1955-460B-9CD9-4504A37E3FED}"/>
          </ac:spMkLst>
        </pc:spChg>
      </pc:sldChg>
      <pc:sldChg chg="addSp delSp modSp add del mod">
        <pc:chgData name="Ben Nienhuis" userId="2c6c04f1-77c7-44b5-a463-93386779ab63" providerId="ADAL" clId="{B66D055C-0430-461F-98AF-787D93DEB594}" dt="2023-04-17T12:40:07.165" v="95" actId="47"/>
        <pc:sldMkLst>
          <pc:docMk/>
          <pc:sldMk cId="2655002394" sldId="628"/>
        </pc:sldMkLst>
        <pc:spChg chg="add del mod">
          <ac:chgData name="Ben Nienhuis" userId="2c6c04f1-77c7-44b5-a463-93386779ab63" providerId="ADAL" clId="{B66D055C-0430-461F-98AF-787D93DEB594}" dt="2023-04-17T12:24:28.543" v="24"/>
          <ac:spMkLst>
            <pc:docMk/>
            <pc:sldMk cId="2655002394" sldId="628"/>
            <ac:spMk id="5" creationId="{79629E52-424A-528C-10F4-9A4E565F0175}"/>
          </ac:spMkLst>
        </pc:spChg>
        <pc:spChg chg="add mod">
          <ac:chgData name="Ben Nienhuis" userId="2c6c04f1-77c7-44b5-a463-93386779ab63" providerId="ADAL" clId="{B66D055C-0430-461F-98AF-787D93DEB594}" dt="2023-04-11T13:18:32.204" v="20" actId="1076"/>
          <ac:spMkLst>
            <pc:docMk/>
            <pc:sldMk cId="2655002394" sldId="628"/>
            <ac:spMk id="7" creationId="{47EC6D02-4323-0731-57D0-72B01F8D98D1}"/>
          </ac:spMkLst>
        </pc:spChg>
        <pc:picChg chg="del">
          <ac:chgData name="Ben Nienhuis" userId="2c6c04f1-77c7-44b5-a463-93386779ab63" providerId="ADAL" clId="{B66D055C-0430-461F-98AF-787D93DEB594}" dt="2023-04-11T13:18:14.580" v="16" actId="478"/>
          <ac:picMkLst>
            <pc:docMk/>
            <pc:sldMk cId="2655002394" sldId="628"/>
            <ac:picMk id="3" creationId="{1BBBD3C6-A227-46A7-B057-3703ABD37C28}"/>
          </ac:picMkLst>
        </pc:picChg>
      </pc:sldChg>
      <pc:sldChg chg="modSp mod">
        <pc:chgData name="Ben Nienhuis" userId="2c6c04f1-77c7-44b5-a463-93386779ab63" providerId="ADAL" clId="{B66D055C-0430-461F-98AF-787D93DEB594}" dt="2023-04-17T12:29:00.515" v="34" actId="21"/>
        <pc:sldMkLst>
          <pc:docMk/>
          <pc:sldMk cId="2352465024" sldId="630"/>
        </pc:sldMkLst>
        <pc:spChg chg="mod">
          <ac:chgData name="Ben Nienhuis" userId="2c6c04f1-77c7-44b5-a463-93386779ab63" providerId="ADAL" clId="{B66D055C-0430-461F-98AF-787D93DEB594}" dt="2023-04-17T12:29:00.515" v="34" actId="21"/>
          <ac:spMkLst>
            <pc:docMk/>
            <pc:sldMk cId="2352465024" sldId="630"/>
            <ac:spMk id="3" creationId="{2690F9D9-7789-031A-7E4F-D6EF1AE4212F}"/>
          </ac:spMkLst>
        </pc:spChg>
      </pc:sldChg>
      <pc:sldChg chg="addSp modSp mod modAnim">
        <pc:chgData name="Ben Nienhuis" userId="2c6c04f1-77c7-44b5-a463-93386779ab63" providerId="ADAL" clId="{B66D055C-0430-461F-98AF-787D93DEB594}" dt="2023-04-17T12:39:15.939" v="90" actId="14100"/>
        <pc:sldMkLst>
          <pc:docMk/>
          <pc:sldMk cId="3728860653" sldId="631"/>
        </pc:sldMkLst>
        <pc:spChg chg="add mod">
          <ac:chgData name="Ben Nienhuis" userId="2c6c04f1-77c7-44b5-a463-93386779ab63" providerId="ADAL" clId="{B66D055C-0430-461F-98AF-787D93DEB594}" dt="2023-04-17T12:29:22.660" v="39" actId="14100"/>
          <ac:spMkLst>
            <pc:docMk/>
            <pc:sldMk cId="3728860653" sldId="631"/>
            <ac:spMk id="3" creationId="{2472AF4D-31D1-D622-404F-0899EC672EDB}"/>
          </ac:spMkLst>
        </pc:spChg>
        <pc:picChg chg="add mod">
          <ac:chgData name="Ben Nienhuis" userId="2c6c04f1-77c7-44b5-a463-93386779ab63" providerId="ADAL" clId="{B66D055C-0430-461F-98AF-787D93DEB594}" dt="2023-04-17T12:39:15.939" v="90" actId="14100"/>
          <ac:picMkLst>
            <pc:docMk/>
            <pc:sldMk cId="3728860653" sldId="631"/>
            <ac:picMk id="5" creationId="{F9781117-AA50-B7E0-8D0D-570EBA046224}"/>
          </ac:picMkLst>
        </pc:picChg>
      </pc:sldChg>
      <pc:sldChg chg="addSp delSp modSp add mod ord modAnim">
        <pc:chgData name="Ben Nienhuis" userId="2c6c04f1-77c7-44b5-a463-93386779ab63" providerId="ADAL" clId="{B66D055C-0430-461F-98AF-787D93DEB594}" dt="2023-04-17T12:27:44.662" v="32"/>
        <pc:sldMkLst>
          <pc:docMk/>
          <pc:sldMk cId="1307588839" sldId="632"/>
        </pc:sldMkLst>
        <pc:spChg chg="mod">
          <ac:chgData name="Ben Nienhuis" userId="2c6c04f1-77c7-44b5-a463-93386779ab63" providerId="ADAL" clId="{B66D055C-0430-461F-98AF-787D93DEB594}" dt="2023-04-17T12:25:29.423" v="26" actId="6549"/>
          <ac:spMkLst>
            <pc:docMk/>
            <pc:sldMk cId="1307588839" sldId="632"/>
            <ac:spMk id="4" creationId="{E0D31C56-1955-460B-9CD9-4504A37E3FED}"/>
          </ac:spMkLst>
        </pc:spChg>
        <pc:picChg chg="del">
          <ac:chgData name="Ben Nienhuis" userId="2c6c04f1-77c7-44b5-a463-93386779ab63" providerId="ADAL" clId="{B66D055C-0430-461F-98AF-787D93DEB594}" dt="2023-04-17T12:25:30.669" v="27" actId="478"/>
          <ac:picMkLst>
            <pc:docMk/>
            <pc:sldMk cId="1307588839" sldId="632"/>
            <ac:picMk id="2" creationId="{17C5D4FC-5AC1-4C02-AC0F-C0C742CDADE7}"/>
          </ac:picMkLst>
        </pc:picChg>
        <pc:picChg chg="add mod">
          <ac:chgData name="Ben Nienhuis" userId="2c6c04f1-77c7-44b5-a463-93386779ab63" providerId="ADAL" clId="{B66D055C-0430-461F-98AF-787D93DEB594}" dt="2023-04-17T12:25:52.459" v="30" actId="14100"/>
          <ac:picMkLst>
            <pc:docMk/>
            <pc:sldMk cId="1307588839" sldId="632"/>
            <ac:picMk id="3" creationId="{05470CD6-1B45-D1C2-046F-0A3FCB3D1016}"/>
          </ac:picMkLst>
        </pc:picChg>
      </pc:sldChg>
      <pc:sldChg chg="addSp modSp add mod modAnim">
        <pc:chgData name="Ben Nienhuis" userId="2c6c04f1-77c7-44b5-a463-93386779ab63" providerId="ADAL" clId="{B66D055C-0430-461F-98AF-787D93DEB594}" dt="2023-04-17T12:39:26.554" v="92" actId="14100"/>
        <pc:sldMkLst>
          <pc:docMk/>
          <pc:sldMk cId="1007303712" sldId="633"/>
        </pc:sldMkLst>
        <pc:spChg chg="mod">
          <ac:chgData name="Ben Nienhuis" userId="2c6c04f1-77c7-44b5-a463-93386779ab63" providerId="ADAL" clId="{B66D055C-0430-461F-98AF-787D93DEB594}" dt="2023-04-17T12:35:32.342" v="82" actId="20577"/>
          <ac:spMkLst>
            <pc:docMk/>
            <pc:sldMk cId="1007303712" sldId="633"/>
            <ac:spMk id="3" creationId="{2472AF4D-31D1-D622-404F-0899EC672EDB}"/>
          </ac:spMkLst>
        </pc:spChg>
        <pc:picChg chg="add mod">
          <ac:chgData name="Ben Nienhuis" userId="2c6c04f1-77c7-44b5-a463-93386779ab63" providerId="ADAL" clId="{B66D055C-0430-461F-98AF-787D93DEB594}" dt="2023-04-17T12:39:26.554" v="92" actId="14100"/>
          <ac:picMkLst>
            <pc:docMk/>
            <pc:sldMk cId="1007303712" sldId="633"/>
            <ac:picMk id="2" creationId="{212B36B9-0ADD-8882-45D4-B2F88316EC4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9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Scholenmarkt RSG N.O. Veluwe woensdag 15 november 2006                                  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De Groene Welle</a:t>
            </a:r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fld id="{8520786D-34F9-C346-8CCF-9BBE9CAC405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8792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ＭＳ Ｐゴシック" pitchFamily="2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97139DD-550F-427D-B1BF-0070FD86B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B46378-9025-4CE3-BE6D-22D781DCA775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D974ED0-91F5-42E9-8912-83FF55EB6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19BA2B2-251F-4416-B9BF-1AF660DD7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83518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7F14-322E-E344-938B-F3EF717BECD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57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847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5537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UQkmRqr7zpc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v0yR-x1WLwQ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Groenbemesting" TargetMode="External"/><Relationship Id="rId2" Type="http://schemas.openxmlformats.org/officeDocument/2006/relationships/hyperlink" Target="https://www.goedbodembeheer.nl/groenbemest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2XqDS1PorM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1ABCEB2-FCB8-4D9F-B4C2-18312A4044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79712" y="5207552"/>
            <a:ext cx="4478040" cy="138707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l-NL" altLang="nl-NL" sz="2800" noProof="1">
                <a:solidFill>
                  <a:schemeClr val="tx1"/>
                </a:solidFill>
              </a:rPr>
              <a:t>Les 5 Groenbemesters</a:t>
            </a:r>
            <a:br>
              <a:rPr lang="nl-NL" altLang="nl-NL" sz="2800" noProof="1">
                <a:solidFill>
                  <a:schemeClr val="tx1"/>
                </a:solidFill>
              </a:rPr>
            </a:br>
            <a:r>
              <a:rPr lang="nl-NL" altLang="nl-NL" sz="2800" noProof="1">
                <a:solidFill>
                  <a:schemeClr val="tx1"/>
                </a:solidFill>
              </a:rPr>
              <a:t>&amp; Vanggewassen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824B79C-B5DD-4139-AB83-2071F4F28BCB}"/>
              </a:ext>
            </a:extLst>
          </p:cNvPr>
          <p:cNvSpPr txBox="1"/>
          <p:nvPr/>
        </p:nvSpPr>
        <p:spPr>
          <a:xfrm>
            <a:off x="899593" y="1012946"/>
            <a:ext cx="62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BEMESTING PERIODE 4 </a:t>
            </a:r>
          </a:p>
          <a:p>
            <a:pPr algn="ctr"/>
            <a:r>
              <a:rPr lang="nl-NL" sz="2800" b="1" dirty="0"/>
              <a:t>GROND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BBD3C6-A227-46A7-B057-3703ABD37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373" y="1967053"/>
            <a:ext cx="4478039" cy="29799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72853A0-67A3-4D0D-A14F-34F11599A611}"/>
              </a:ext>
            </a:extLst>
          </p:cNvPr>
          <p:cNvSpPr/>
          <p:nvPr/>
        </p:nvSpPr>
        <p:spPr>
          <a:xfrm>
            <a:off x="540621" y="1124744"/>
            <a:ext cx="68449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Bladrammenas kan tot eind augustus gezaaid worden. Daarnaast is bladrammenas zeer geschikt om in het voorjaar op braakpercelen te worden uitgezaaid als lokgewas om schadelijke aaltjes te bestrijden.</a:t>
            </a:r>
          </a:p>
          <a:p>
            <a:endParaRPr lang="nl-NL" sz="2400" dirty="0"/>
          </a:p>
          <a:p>
            <a:r>
              <a:rPr lang="nl-NL" sz="2400" dirty="0"/>
              <a:t>Gele mosterd wordt gebruikt als groenbemester omdat deze soort snel veel blad vormt en de grond snel bedekt. </a:t>
            </a:r>
          </a:p>
          <a:p>
            <a:endParaRPr lang="nl-NL" sz="2400" dirty="0"/>
          </a:p>
          <a:p>
            <a:r>
              <a:rPr lang="nl-NL" sz="2400" dirty="0"/>
              <a:t>Ten opzichte van bladrammenas heeft gele mosterd het voordeel dat het nog later gezaaid kan worden, tot in september. Bladrammenas heeft echter een betere wortelontwikkeling dan gele mosterd.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A13DBD-0522-4FFA-B2AD-C3E6925C4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75" y="836712"/>
            <a:ext cx="1392580" cy="18548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63801EF-F264-40A6-ACC2-5C4B9D0DC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38" y="4166395"/>
            <a:ext cx="1623278" cy="22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B77B38A-1D7F-4C85-8B08-5AFA17DDD1AC}"/>
              </a:ext>
            </a:extLst>
          </p:cNvPr>
          <p:cNvSpPr/>
          <p:nvPr/>
        </p:nvSpPr>
        <p:spPr>
          <a:xfrm>
            <a:off x="527123" y="1196752"/>
            <a:ext cx="7110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Mengsels</a:t>
            </a:r>
          </a:p>
          <a:p>
            <a:endParaRPr lang="nl-NL" sz="2400" dirty="0"/>
          </a:p>
          <a:p>
            <a:r>
              <a:rPr lang="nl-NL" sz="2400" dirty="0"/>
              <a:t>Het is mogelijk om een snel kiemende </a:t>
            </a:r>
            <a:r>
              <a:rPr lang="nl-NL" sz="2400" dirty="0" err="1"/>
              <a:t>onkruidonderdrukkende</a:t>
            </a:r>
            <a:r>
              <a:rPr lang="nl-NL" sz="2400" dirty="0"/>
              <a:t> kruisbloemige te combineneren met een grasachtige die veel wortels vormt, maar slecht onkruid onderdrukt.</a:t>
            </a:r>
          </a:p>
          <a:p>
            <a:endParaRPr lang="nl-NL" sz="2400" dirty="0"/>
          </a:p>
          <a:p>
            <a:r>
              <a:rPr lang="nl-NL" sz="2400" dirty="0"/>
              <a:t>Ook een combinatie van een wortelvormend graan en een stikstofbindende vlinderbloemige is een mogelijkheid..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C04E9B-7531-4045-BBF3-33C82DF30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36" y="5092611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D594AC2-834C-4BB1-AECE-36AAD9CD228E}"/>
              </a:ext>
            </a:extLst>
          </p:cNvPr>
          <p:cNvSpPr/>
          <p:nvPr/>
        </p:nvSpPr>
        <p:spPr>
          <a:xfrm>
            <a:off x="539552" y="1268760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Organische stofaanvoer mengsels</a:t>
            </a:r>
          </a:p>
          <a:p>
            <a:r>
              <a:rPr lang="nl-NL" sz="2400" dirty="0"/>
              <a:t>Een flinke groenbemester levert 2-3 ton droge stof (is 700-1000 kg effectieve organische stof!). </a:t>
            </a:r>
          </a:p>
          <a:p>
            <a:endParaRPr lang="nl-NL" sz="2400" dirty="0"/>
          </a:p>
          <a:p>
            <a:r>
              <a:rPr lang="nl-NL" sz="2400" dirty="0"/>
              <a:t>Een mengsel specifiek gericht op organische stofaanvoer is bijvoorbeeld:</a:t>
            </a:r>
          </a:p>
          <a:p>
            <a:r>
              <a:rPr lang="nl-NL" sz="2400" dirty="0"/>
              <a:t>30% Japanse haver, 30% Alexandrijnse klaver, 20% Ethiopische mosterd en 20% </a:t>
            </a:r>
            <a:r>
              <a:rPr lang="nl-NL" sz="2400" dirty="0" err="1"/>
              <a:t>facelia</a:t>
            </a:r>
            <a:r>
              <a:rPr lang="nl-NL" sz="2400" dirty="0"/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4C07F5-3D45-42F9-9B5D-61DC8C7A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2" y="466531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E0527D-BE09-4596-92D6-2245F0B4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496300" cy="32004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1F7BCF4-1CF8-49A1-8F57-CB9351A494DF}"/>
              </a:ext>
            </a:extLst>
          </p:cNvPr>
          <p:cNvSpPr/>
          <p:nvPr/>
        </p:nvSpPr>
        <p:spPr>
          <a:xfrm>
            <a:off x="323528" y="4797152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err="1"/>
              <a:t>Drogestof</a:t>
            </a:r>
            <a:r>
              <a:rPr lang="nl-NL" sz="1400" dirty="0"/>
              <a:t> opbrengst en bijdrage van het gewas in kg per ha aan de effectieve organische stof. De effectieve organische stof is de hoeveelheid organische stof die na 1 jaar nog in de grond aanwezig is (lignine).</a:t>
            </a:r>
          </a:p>
        </p:txBody>
      </p:sp>
    </p:spTree>
    <p:extLst>
      <p:ext uri="{BB962C8B-B14F-4D97-AF65-F5344CB8AC3E}">
        <p14:creationId xmlns:p14="http://schemas.microsoft.com/office/powerpoint/2010/main" val="122223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5497004-9F3C-4A0C-BEBC-27595856E1AE}"/>
              </a:ext>
            </a:extLst>
          </p:cNvPr>
          <p:cNvSpPr/>
          <p:nvPr/>
        </p:nvSpPr>
        <p:spPr>
          <a:xfrm>
            <a:off x="539552" y="134076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Stikstofwerking in het jaar na onderwerken:</a:t>
            </a:r>
          </a:p>
          <a:p>
            <a:endParaRPr lang="nl-NL" sz="2400" dirty="0"/>
          </a:p>
          <a:p>
            <a:r>
              <a:rPr lang="nl-NL" sz="2400" dirty="0"/>
              <a:t>Bij een zwaar ontwikkelde niet-vlinderbloemige groenbemester trekt u 30 kg N van het bemestingsadvies af.</a:t>
            </a:r>
          </a:p>
          <a:p>
            <a:endParaRPr lang="nl-NL" sz="2400" dirty="0"/>
          </a:p>
          <a:p>
            <a:r>
              <a:rPr lang="nl-NL" sz="2400" dirty="0"/>
              <a:t>Bij een licht ontwikkelde niet-vlinderbloemige groenbemester: 15 kg N per ha. </a:t>
            </a:r>
          </a:p>
          <a:p>
            <a:endParaRPr lang="nl-NL" sz="2400" dirty="0"/>
          </a:p>
          <a:p>
            <a:r>
              <a:rPr lang="nl-NL" sz="2400" dirty="0"/>
              <a:t>Bij een zwaar ontwikkelde vlinderbloemige groenbemester: 40 kg N per ha.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E9E367-FFCE-4A4F-AF5B-24288423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494116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E7C0765-4F37-4ECF-8FD8-667F1269478B}"/>
              </a:ext>
            </a:extLst>
          </p:cNvPr>
          <p:cNvSpPr/>
          <p:nvPr/>
        </p:nvSpPr>
        <p:spPr>
          <a:xfrm>
            <a:off x="542109" y="1010345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Aaltjes </a:t>
            </a:r>
          </a:p>
          <a:p>
            <a:r>
              <a:rPr lang="nl-NL" sz="2400" dirty="0"/>
              <a:t>Er is geen groenbemester die alle schadelijke aaltjes bestrijdt. </a:t>
            </a:r>
          </a:p>
          <a:p>
            <a:endParaRPr lang="nl-NL" sz="2400" dirty="0"/>
          </a:p>
          <a:p>
            <a:r>
              <a:rPr lang="nl-NL" sz="2400" dirty="0" err="1"/>
              <a:t>Bietencysteaaltjes</a:t>
            </a:r>
            <a:r>
              <a:rPr lang="nl-NL" sz="2400" dirty="0"/>
              <a:t> en </a:t>
            </a:r>
            <a:r>
              <a:rPr lang="nl-NL" sz="2400" dirty="0" err="1"/>
              <a:t>wortleknobbelaaltjes</a:t>
            </a:r>
            <a:r>
              <a:rPr lang="nl-NL" sz="2400" dirty="0"/>
              <a:t>:</a:t>
            </a:r>
          </a:p>
          <a:p>
            <a:r>
              <a:rPr lang="nl-NL" sz="2400" dirty="0"/>
              <a:t>multiresistente bladrammenas Doublet Plus</a:t>
            </a:r>
          </a:p>
          <a:p>
            <a:endParaRPr lang="nl-NL" sz="2400" dirty="0"/>
          </a:p>
          <a:p>
            <a:r>
              <a:rPr lang="nl-NL" sz="2400" dirty="0" err="1"/>
              <a:t>Wortellesieaaltjes:Tagetes</a:t>
            </a:r>
            <a:r>
              <a:rPr lang="nl-NL" sz="2400" dirty="0"/>
              <a:t> </a:t>
            </a:r>
            <a:r>
              <a:rPr lang="nl-NL" sz="2400" dirty="0" err="1"/>
              <a:t>patula</a:t>
            </a:r>
            <a:r>
              <a:rPr lang="nl-NL" sz="2400" dirty="0"/>
              <a:t> geeft een actieve doding van </a:t>
            </a:r>
            <a:r>
              <a:rPr lang="nl-NL" sz="2400" dirty="0" err="1"/>
              <a:t>Pratylenchus</a:t>
            </a:r>
            <a:r>
              <a:rPr lang="nl-NL" sz="2400" dirty="0"/>
              <a:t> </a:t>
            </a:r>
            <a:r>
              <a:rPr lang="nl-NL" sz="2400" dirty="0" err="1"/>
              <a:t>penetrans</a:t>
            </a:r>
            <a:r>
              <a:rPr lang="nl-NL" sz="2400" dirty="0"/>
              <a:t>. Japanse haver geeft eenzelfde en beperkte afname als zwarte braak. </a:t>
            </a:r>
          </a:p>
          <a:p>
            <a:endParaRPr lang="nl-NL" sz="2400" dirty="0"/>
          </a:p>
          <a:p>
            <a:r>
              <a:rPr lang="nl-NL" sz="2400" dirty="0" err="1"/>
              <a:t>Vrijlevende</a:t>
            </a:r>
            <a:r>
              <a:rPr lang="nl-NL" sz="2400" dirty="0"/>
              <a:t> aaltjes: bladrammenas en gele mosterd</a:t>
            </a:r>
          </a:p>
          <a:p>
            <a:endParaRPr lang="nl-NL" sz="2400" dirty="0"/>
          </a:p>
          <a:p>
            <a:r>
              <a:rPr lang="nl-NL" sz="2400" dirty="0"/>
              <a:t>Stengelaaltjes: Grasgroenbemesters geven een beperkte vermeerdering van stengelaaltjes.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6A9EA7-D658-464B-9DC9-CDC234CE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257" y="196637"/>
            <a:ext cx="1197432" cy="11974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2A7757E-F55C-4CF7-97DB-38076BCCBB57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</p:spTree>
    <p:extLst>
      <p:ext uri="{BB962C8B-B14F-4D97-AF65-F5344CB8AC3E}">
        <p14:creationId xmlns:p14="http://schemas.microsoft.com/office/powerpoint/2010/main" val="12858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E7C0765-4F37-4ECF-8FD8-667F1269478B}"/>
              </a:ext>
            </a:extLst>
          </p:cNvPr>
          <p:cNvSpPr/>
          <p:nvPr/>
        </p:nvSpPr>
        <p:spPr>
          <a:xfrm>
            <a:off x="542109" y="101034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A7757E-F55C-4CF7-97DB-38076BCCBB57}"/>
              </a:ext>
            </a:extLst>
          </p:cNvPr>
          <p:cNvSpPr txBox="1"/>
          <p:nvPr/>
        </p:nvSpPr>
        <p:spPr>
          <a:xfrm>
            <a:off x="683568" y="47667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</a:t>
            </a:r>
            <a:r>
              <a:rPr lang="nl-NL" sz="2400" b="1" dirty="0" err="1"/>
              <a:t>Vanggewassn</a:t>
            </a:r>
            <a:r>
              <a:rPr lang="nl-NL" sz="2400" b="1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90F9D9-7789-031A-7E4F-D6EF1AE4212F}"/>
              </a:ext>
            </a:extLst>
          </p:cNvPr>
          <p:cNvSpPr txBox="1"/>
          <p:nvPr/>
        </p:nvSpPr>
        <p:spPr>
          <a:xfrm>
            <a:off x="825026" y="1241177"/>
            <a:ext cx="677130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Een vanggewas kan een </a:t>
            </a:r>
            <a:r>
              <a:rPr lang="nl-NL" sz="2400" dirty="0" err="1"/>
              <a:t>groenbemestings</a:t>
            </a:r>
            <a:r>
              <a:rPr lang="nl-NL" sz="2400" dirty="0"/>
              <a:t> -gewas zijn dat na een hoofdgewas geteeld wordt met de bedoeling uitspoeling van meststoffen, vooral nitraat, tegen te gaan.</a:t>
            </a:r>
          </a:p>
          <a:p>
            <a:endParaRPr lang="nl-NL" sz="2400" dirty="0"/>
          </a:p>
          <a:p>
            <a:r>
              <a:rPr lang="nl-NL" sz="2400" dirty="0"/>
              <a:t>Bij </a:t>
            </a:r>
            <a:r>
              <a:rPr lang="nl-NL" sz="2400" dirty="0" err="1"/>
              <a:t>stoppelzaai</a:t>
            </a:r>
            <a:r>
              <a:rPr lang="nl-NL" sz="2400" dirty="0"/>
              <a:t> van een vanggewas na maïs en aardappelen diende het vanggewas uiterlijk op, respectievelijk, 1 oktober en 31 oktober gezaaid te zijn. Bij </a:t>
            </a:r>
            <a:r>
              <a:rPr lang="nl-NL" sz="2400" dirty="0" err="1"/>
              <a:t>onderzaai</a:t>
            </a:r>
            <a:r>
              <a:rPr lang="nl-NL" sz="2400" dirty="0"/>
              <a:t> in maïs worden geen eisen gesteld aan de oogstdatum van de maïs.</a:t>
            </a:r>
          </a:p>
          <a:p>
            <a:endParaRPr lang="nl-NL" sz="2400" dirty="0"/>
          </a:p>
          <a:p>
            <a:r>
              <a:rPr lang="nl-NL" sz="2400" dirty="0"/>
              <a:t>Nu is dat voor alle gewassen op 1 oktober wat grootte problemen geeft,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23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E7C0765-4F37-4ECF-8FD8-667F1269478B}"/>
              </a:ext>
            </a:extLst>
          </p:cNvPr>
          <p:cNvSpPr/>
          <p:nvPr/>
        </p:nvSpPr>
        <p:spPr>
          <a:xfrm>
            <a:off x="542109" y="101034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A7757E-F55C-4CF7-97DB-38076BCCBB57}"/>
              </a:ext>
            </a:extLst>
          </p:cNvPr>
          <p:cNvSpPr txBox="1"/>
          <p:nvPr/>
        </p:nvSpPr>
        <p:spPr>
          <a:xfrm>
            <a:off x="683568" y="47667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</a:t>
            </a:r>
            <a:r>
              <a:rPr lang="nl-NL" sz="2400" b="1" dirty="0" err="1"/>
              <a:t>Vanggewassn</a:t>
            </a:r>
            <a:r>
              <a:rPr lang="nl-NL" sz="2400" b="1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90F9D9-7789-031A-7E4F-D6EF1AE4212F}"/>
              </a:ext>
            </a:extLst>
          </p:cNvPr>
          <p:cNvSpPr txBox="1"/>
          <p:nvPr/>
        </p:nvSpPr>
        <p:spPr>
          <a:xfrm>
            <a:off x="825026" y="1241177"/>
            <a:ext cx="6771309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Uitspoeling</a:t>
            </a:r>
          </a:p>
          <a:p>
            <a:r>
              <a:rPr lang="nl-NL" sz="2400" dirty="0"/>
              <a:t>Vanggewassen die geschikt zijn voor uitzaai na de oogst van akkerbouwgewassen om uitspoeling tegen te gaan:</a:t>
            </a:r>
          </a:p>
          <a:p>
            <a:endParaRPr lang="nl-NL" sz="2400" dirty="0"/>
          </a:p>
          <a:p>
            <a:r>
              <a:rPr lang="nl-NL" sz="2400" dirty="0"/>
              <a:t>Winterrogge</a:t>
            </a:r>
          </a:p>
          <a:p>
            <a:r>
              <a:rPr lang="nl-NL" sz="2400" dirty="0"/>
              <a:t>Bladrammenas</a:t>
            </a:r>
          </a:p>
          <a:p>
            <a:r>
              <a:rPr lang="nl-NL" sz="2400" dirty="0"/>
              <a:t>Bladkool</a:t>
            </a:r>
          </a:p>
          <a:p>
            <a:r>
              <a:rPr lang="nl-NL" sz="2400" dirty="0"/>
              <a:t>Gras, vooral </a:t>
            </a:r>
            <a:r>
              <a:rPr lang="nl-NL" sz="2400" dirty="0" err="1"/>
              <a:t>Westerwolds</a:t>
            </a:r>
            <a:r>
              <a:rPr lang="nl-NL" sz="2400" dirty="0"/>
              <a:t> raaigras</a:t>
            </a:r>
          </a:p>
          <a:p>
            <a:r>
              <a:rPr lang="nl-NL" sz="2400" dirty="0"/>
              <a:t>Een mengsel van gras en winterrogge</a:t>
            </a:r>
          </a:p>
          <a:p>
            <a:r>
              <a:rPr lang="nl-NL" sz="2400" dirty="0"/>
              <a:t>Deze gewassen kunnen voor de winter aanvangt nog voor voldoende grondbedekking zorgen.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Vanaf 2006 is het verplicht om op zand- en lössgrond direct na de oogst van snijmaïs een vanggewas in te zaaien om uitspoeling tegen te gaan.</a:t>
            </a:r>
          </a:p>
        </p:txBody>
      </p:sp>
    </p:spTree>
    <p:extLst>
      <p:ext uri="{BB962C8B-B14F-4D97-AF65-F5344CB8AC3E}">
        <p14:creationId xmlns:p14="http://schemas.microsoft.com/office/powerpoint/2010/main" val="23524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E7C0765-4F37-4ECF-8FD8-667F1269478B}"/>
              </a:ext>
            </a:extLst>
          </p:cNvPr>
          <p:cNvSpPr/>
          <p:nvPr/>
        </p:nvSpPr>
        <p:spPr>
          <a:xfrm>
            <a:off x="542109" y="101034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A7757E-F55C-4CF7-97DB-38076BCCBB57}"/>
              </a:ext>
            </a:extLst>
          </p:cNvPr>
          <p:cNvSpPr txBox="1"/>
          <p:nvPr/>
        </p:nvSpPr>
        <p:spPr>
          <a:xfrm>
            <a:off x="683568" y="47667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</a:t>
            </a:r>
            <a:r>
              <a:rPr lang="nl-NL" sz="2400" b="1" dirty="0" err="1"/>
              <a:t>Vanggewassn</a:t>
            </a:r>
            <a:r>
              <a:rPr lang="nl-NL" sz="2400" b="1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472AF4D-31D1-D622-404F-0899EC672EDB}"/>
              </a:ext>
            </a:extLst>
          </p:cNvPr>
          <p:cNvSpPr txBox="1"/>
          <p:nvPr/>
        </p:nvSpPr>
        <p:spPr>
          <a:xfrm>
            <a:off x="682621" y="1544018"/>
            <a:ext cx="70577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Een alternatief is om bij het zaaien van de snijmais er Italiaans raaigras of Engels raaigras tussen te zaaien.</a:t>
            </a:r>
          </a:p>
        </p:txBody>
      </p:sp>
      <p:pic>
        <p:nvPicPr>
          <p:cNvPr id="5" name="Onlinemedia 4" title="Vanggewas onderzaaien / Sowing catch crops / Zwischenfrüchte säen / Zocon / John Deere /">
            <a:hlinkClick r:id="" action="ppaction://media"/>
            <a:extLst>
              <a:ext uri="{FF2B5EF4-FFF2-40B4-BE49-F238E27FC236}">
                <a16:creationId xmlns:a16="http://schemas.microsoft.com/office/drawing/2014/main" id="{F9781117-AA50-B7E0-8D0D-570EBA0462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2621" y="2816355"/>
            <a:ext cx="7057731" cy="39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6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E7C0765-4F37-4ECF-8FD8-667F1269478B}"/>
              </a:ext>
            </a:extLst>
          </p:cNvPr>
          <p:cNvSpPr/>
          <p:nvPr/>
        </p:nvSpPr>
        <p:spPr>
          <a:xfrm>
            <a:off x="542109" y="101034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A7757E-F55C-4CF7-97DB-38076BCCBB57}"/>
              </a:ext>
            </a:extLst>
          </p:cNvPr>
          <p:cNvSpPr txBox="1"/>
          <p:nvPr/>
        </p:nvSpPr>
        <p:spPr>
          <a:xfrm>
            <a:off x="683568" y="47667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</a:t>
            </a:r>
            <a:r>
              <a:rPr lang="nl-NL" sz="2400" b="1" dirty="0" err="1"/>
              <a:t>Vanggewassn</a:t>
            </a:r>
            <a:r>
              <a:rPr lang="nl-NL" sz="2400" b="1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472AF4D-31D1-D622-404F-0899EC672EDB}"/>
              </a:ext>
            </a:extLst>
          </p:cNvPr>
          <p:cNvSpPr txBox="1"/>
          <p:nvPr/>
        </p:nvSpPr>
        <p:spPr>
          <a:xfrm>
            <a:off x="682621" y="1544018"/>
            <a:ext cx="7057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Een vanggewas kan ook prima veevoer zijn.</a:t>
            </a:r>
          </a:p>
        </p:txBody>
      </p:sp>
      <p:pic>
        <p:nvPicPr>
          <p:cNvPr id="2" name="Onlinemedia 1" title="De oogst van Snelle Lente Rogge">
            <a:hlinkClick r:id="" action="ppaction://media"/>
            <a:extLst>
              <a:ext uri="{FF2B5EF4-FFF2-40B4-BE49-F238E27FC236}">
                <a16:creationId xmlns:a16="http://schemas.microsoft.com/office/drawing/2014/main" id="{212B36B9-0ADD-8882-45D4-B2F88316EC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2249785"/>
            <a:ext cx="7312465" cy="41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F891848-9115-4B93-AB42-5B3D4FBFAE12}"/>
              </a:ext>
            </a:extLst>
          </p:cNvPr>
          <p:cNvSpPr/>
          <p:nvPr/>
        </p:nvSpPr>
        <p:spPr>
          <a:xfrm>
            <a:off x="683568" y="1268760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Groenbemesting is het telen van planten op een stuk grond om deze vervolgens onder te ploegen of te </a:t>
            </a:r>
            <a:r>
              <a:rPr lang="nl-NL" sz="2400" dirty="0" err="1"/>
              <a:t>mulchen</a:t>
            </a:r>
            <a:r>
              <a:rPr lang="nl-NL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Organische stof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Stikstofgehalte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Humus.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Vanggewassen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Bodemstructuur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Bodemerosie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Onkruiden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28A6D2-BDF3-4AAB-8ED9-45EC0A721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188887"/>
            <a:ext cx="37338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2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7FE93AA0-D179-4451-A77B-DB9590EC0E93}"/>
              </a:ext>
            </a:extLst>
          </p:cNvPr>
          <p:cNvSpPr txBox="1"/>
          <p:nvPr/>
        </p:nvSpPr>
        <p:spPr>
          <a:xfrm>
            <a:off x="683568" y="476672"/>
            <a:ext cx="710488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Opdracht Les 5</a:t>
            </a:r>
          </a:p>
          <a:p>
            <a:endParaRPr lang="nl-NL" sz="2400" b="1" dirty="0"/>
          </a:p>
          <a:p>
            <a:r>
              <a:rPr lang="nl-NL" sz="2400" dirty="0"/>
              <a:t>Lees beide pagina’s:</a:t>
            </a:r>
          </a:p>
          <a:p>
            <a:r>
              <a:rPr lang="nl-NL" sz="2400" dirty="0">
                <a:hlinkClick r:id="rId2"/>
              </a:rPr>
              <a:t>https://www.goedbodembeheer.nl/groenbemesters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>
                <a:hlinkClick r:id="rId3"/>
              </a:rPr>
              <a:t>https://nl.wikipedia.org/wiki/Groenbemesting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Kies 1 van de groenbemesters en maak een infoblad met de volgende zaken: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Nederlandse en Latijnse naam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Waar wordt het voor geadviseerd?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Wat is de hoeveel droge stof en effectieve organische stof bij een 100% teelt?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Wat weet je van de invloed op de stikstof waarde van de gronde?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Wanneer zaaien?</a:t>
            </a:r>
          </a:p>
          <a:p>
            <a:endParaRPr lang="nl-NL" dirty="0"/>
          </a:p>
          <a:p>
            <a:endParaRPr lang="nl-NL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C97EA87-82CC-4086-9801-8BBE84AE7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450" y="1884123"/>
            <a:ext cx="997104" cy="140745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F4BAEF9-5643-4445-9A0F-423C3D1DB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596" y="188640"/>
            <a:ext cx="1049927" cy="1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5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7062E0A-4A17-46BF-AB88-3B3E03A43F78}"/>
              </a:ext>
            </a:extLst>
          </p:cNvPr>
          <p:cNvSpPr/>
          <p:nvPr/>
        </p:nvSpPr>
        <p:spPr>
          <a:xfrm>
            <a:off x="395536" y="1443841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3 Groepen </a:t>
            </a:r>
          </a:p>
          <a:p>
            <a:r>
              <a:rPr lang="nl-NL" sz="2400" dirty="0"/>
              <a:t>1. Met veel wortels.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Granen en grassen hebben veel wortels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Vlinderbloemigen (klavers </a:t>
            </a:r>
            <a:r>
              <a:rPr lang="nl-NL" sz="2400" dirty="0" err="1"/>
              <a:t>etc</a:t>
            </a:r>
            <a:r>
              <a:rPr lang="nl-NL" sz="2400" dirty="0"/>
              <a:t>) vaak zeer weinig.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Wortels goed tegen verslemping</a:t>
            </a:r>
          </a:p>
          <a:p>
            <a:r>
              <a:rPr lang="nl-NL" sz="2400" dirty="0"/>
              <a:t>2. Met veel loof.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Minder voor  bodemstructuur en humusopbouw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Wel voor bodemleven </a:t>
            </a:r>
          </a:p>
          <a:p>
            <a:r>
              <a:rPr lang="nl-NL" sz="2400" dirty="0"/>
              <a:t>3. Met een penwortel.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 Kruisbloemigen (koolsoorten)hebben een duidelijke penwortel breekt de grond niet of nauwelijks los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E27F7C-88E9-4D46-AEEB-48EF57F24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7" y="259110"/>
            <a:ext cx="2232248" cy="21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0D31C56-1955-460B-9CD9-4504A37E3FED}"/>
              </a:ext>
            </a:extLst>
          </p:cNvPr>
          <p:cNvSpPr/>
          <p:nvPr/>
        </p:nvSpPr>
        <p:spPr>
          <a:xfrm>
            <a:off x="827584" y="1241891"/>
            <a:ext cx="65527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 betreft geschiktheid per bodemsoort zijn te onderscheiden: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alle grondsoorten: gele mosterd, bladrammenas, rogge en Italiaans raaigras.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zavel en klei: hopperupsklaver, alexandrijnse klaver en wikken.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zand: lupine,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serradelle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tagetes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85C2BA-4D4B-4CA0-AB61-163B48A225CF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7C5D4FC-5AC1-4C02-AC0F-C0C742CDA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42930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0D31C56-1955-460B-9CD9-4504A37E3FED}"/>
              </a:ext>
            </a:extLst>
          </p:cNvPr>
          <p:cNvSpPr/>
          <p:nvPr/>
        </p:nvSpPr>
        <p:spPr>
          <a:xfrm>
            <a:off x="649435" y="1268760"/>
            <a:ext cx="65527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Bladrijke groenbemesters zoals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italiaans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raaigras, gele mosterd en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bladrammes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moeten niet in te natte grond worden ondergewerkt.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 ontstaat bij de vertering luchtgebrek en dat geeft aanleiding tot blauwe plekken in de grond die voor de groei in het volgende jaar sterk remmend zijn.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Groenbemesters op zandgrond, zoals rogge, kunnen in het voorjaar veel vocht onttrekken en moeten tijdig ondergewerkt worden.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85C2BA-4D4B-4CA0-AB61-163B48A225CF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</p:spTree>
    <p:extLst>
      <p:ext uri="{BB962C8B-B14F-4D97-AF65-F5344CB8AC3E}">
        <p14:creationId xmlns:p14="http://schemas.microsoft.com/office/powerpoint/2010/main" val="23921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0D31C56-1955-460B-9CD9-4504A37E3FED}"/>
              </a:ext>
            </a:extLst>
          </p:cNvPr>
          <p:cNvSpPr/>
          <p:nvPr/>
        </p:nvSpPr>
        <p:spPr>
          <a:xfrm>
            <a:off x="827584" y="1241891"/>
            <a:ext cx="6552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85C2BA-4D4B-4CA0-AB61-163B48A225CF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pic>
        <p:nvPicPr>
          <p:cNvPr id="3" name="Onlinemedia 2" title="Onderwerken Groenbemesters">
            <a:hlinkClick r:id="" action="ppaction://media"/>
            <a:extLst>
              <a:ext uri="{FF2B5EF4-FFF2-40B4-BE49-F238E27FC236}">
                <a16:creationId xmlns:a16="http://schemas.microsoft.com/office/drawing/2014/main" id="{05470CD6-1B45-D1C2-046F-0A3FCB3D10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7584" y="1700808"/>
            <a:ext cx="6803163" cy="38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A5EE618-9C4E-4410-A6F2-6C2F7D7C3345}"/>
              </a:ext>
            </a:extLst>
          </p:cNvPr>
          <p:cNvSpPr/>
          <p:nvPr/>
        </p:nvSpPr>
        <p:spPr>
          <a:xfrm>
            <a:off x="683568" y="1236687"/>
            <a:ext cx="4752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Veel gebruikte gewassen als groenbemester zijn:</a:t>
            </a:r>
          </a:p>
          <a:p>
            <a:endParaRPr lang="nl-NL" sz="2400" dirty="0"/>
          </a:p>
          <a:p>
            <a:r>
              <a:rPr lang="nl-NL" sz="2400" dirty="0"/>
              <a:t>vlinderbloemigen zoals lupine, voederwikke of klaversoorten.</a:t>
            </a:r>
          </a:p>
          <a:p>
            <a:r>
              <a:rPr lang="nl-NL" sz="2400" dirty="0"/>
              <a:t>Omdat vlinderbloemigen met hulp van </a:t>
            </a:r>
            <a:r>
              <a:rPr lang="nl-NL" sz="2400" dirty="0" err="1"/>
              <a:t>symbiontische</a:t>
            </a:r>
            <a:r>
              <a:rPr lang="nl-NL" sz="2400" dirty="0"/>
              <a:t> bacteriën (</a:t>
            </a:r>
            <a:r>
              <a:rPr lang="nl-NL" sz="2400" dirty="0" err="1"/>
              <a:t>Rhizobium</a:t>
            </a:r>
            <a:r>
              <a:rPr lang="nl-NL" sz="2400" dirty="0"/>
              <a:t>) stikstof uit de lucht binden, kunnen ze na </a:t>
            </a:r>
            <a:r>
              <a:rPr lang="nl-NL" sz="2400" dirty="0" err="1"/>
              <a:t>onderwerking</a:t>
            </a:r>
            <a:r>
              <a:rPr lang="nl-NL" sz="2400" dirty="0"/>
              <a:t> het stikstofgehalte van de grond verhogen. </a:t>
            </a:r>
          </a:p>
          <a:p>
            <a:r>
              <a:rPr lang="nl-NL" sz="2400" dirty="0"/>
              <a:t>Lupinen wortelen bovendien erg diep, waardoor de ondergrond makkelijker toegankelijk wordt voor een volggewas.</a:t>
            </a:r>
          </a:p>
          <a:p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19F66D-C603-4ACC-8F10-6FCB3939F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35" y="2348880"/>
            <a:ext cx="25336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A5EE618-9C4E-4410-A6F2-6C2F7D7C3345}"/>
              </a:ext>
            </a:extLst>
          </p:cNvPr>
          <p:cNvSpPr/>
          <p:nvPr/>
        </p:nvSpPr>
        <p:spPr>
          <a:xfrm>
            <a:off x="683568" y="1236687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Veel gebruikte gewassen als groenbemester zijn:</a:t>
            </a:r>
          </a:p>
          <a:p>
            <a:endParaRPr lang="nl-NL" sz="2400" dirty="0"/>
          </a:p>
          <a:p>
            <a:r>
              <a:rPr lang="nl-NL" sz="2400" dirty="0"/>
              <a:t>Niet-vlinderbloemigen zoals grassen, rogge, bladrammenas, gele mosterd en </a:t>
            </a:r>
            <a:r>
              <a:rPr lang="nl-NL" sz="2400" dirty="0" err="1"/>
              <a:t>phacelia</a:t>
            </a:r>
            <a:r>
              <a:rPr lang="nl-NL" sz="2400" dirty="0"/>
              <a:t> worden gebruikt als groenbemester omdat ze het organische stofgehalte in de bodem sterk verhogen.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0C137C-84CB-4878-AD0C-22E4EE8F2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4149080"/>
            <a:ext cx="25336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5 Groenbemesters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D454C9A-7DC1-43B4-9A8D-93479E49AEBA}"/>
              </a:ext>
            </a:extLst>
          </p:cNvPr>
          <p:cNvSpPr/>
          <p:nvPr/>
        </p:nvSpPr>
        <p:spPr>
          <a:xfrm>
            <a:off x="755576" y="1412776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Grassen</a:t>
            </a:r>
          </a:p>
          <a:p>
            <a:r>
              <a:rPr lang="nl-NL" sz="2400" dirty="0"/>
              <a:t>Een sterk ontwikkeld wortelstelsel. </a:t>
            </a:r>
          </a:p>
          <a:p>
            <a:r>
              <a:rPr lang="nl-NL" sz="2400" dirty="0"/>
              <a:t>Uitzaai onder </a:t>
            </a:r>
            <a:r>
              <a:rPr lang="nl-NL" sz="2400" dirty="0" err="1"/>
              <a:t>dekvrucht</a:t>
            </a:r>
            <a:r>
              <a:rPr lang="nl-NL" sz="2400" dirty="0"/>
              <a:t>* vindt voornamelijk bij de granen plaats. Hiervoor zijn Engels raaigras en Italiaans raaigras het meest geschikt. </a:t>
            </a:r>
          </a:p>
          <a:p>
            <a:r>
              <a:rPr lang="nl-NL" sz="2400" dirty="0"/>
              <a:t>Bij vroege </a:t>
            </a:r>
            <a:r>
              <a:rPr lang="nl-NL" sz="2400" dirty="0" err="1"/>
              <a:t>stoppelzaai</a:t>
            </a:r>
            <a:r>
              <a:rPr lang="nl-NL" sz="2400" dirty="0"/>
              <a:t> wordt hoofdzakelijk </a:t>
            </a:r>
            <a:r>
              <a:rPr lang="nl-NL" sz="2400" dirty="0" err="1"/>
              <a:t>tetraploïd</a:t>
            </a:r>
            <a:r>
              <a:rPr lang="nl-NL" sz="2400" dirty="0"/>
              <a:t> Italiaans raaigras gebruikt. Soms wordt </a:t>
            </a:r>
            <a:r>
              <a:rPr lang="nl-NL" sz="2400" dirty="0" err="1"/>
              <a:t>Westerwolds</a:t>
            </a:r>
            <a:r>
              <a:rPr lang="nl-NL" sz="2400" dirty="0"/>
              <a:t> raaigras gebruikt. Bij deze laatste grassoort bestaat kans op </a:t>
            </a:r>
            <a:r>
              <a:rPr lang="nl-NL" sz="2400" dirty="0" err="1"/>
              <a:t>aarvorming</a:t>
            </a:r>
            <a:r>
              <a:rPr lang="nl-NL" sz="2400" dirty="0"/>
              <a:t>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319A159-45E8-4AEF-A44F-6BED83CC9941}"/>
              </a:ext>
            </a:extLst>
          </p:cNvPr>
          <p:cNvSpPr txBox="1"/>
          <p:nvPr/>
        </p:nvSpPr>
        <p:spPr>
          <a:xfrm>
            <a:off x="2411760" y="545946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</a:t>
            </a:r>
            <a:r>
              <a:rPr lang="nl-NL" sz="1400" dirty="0"/>
              <a:t>Er zijn verschillende doelen die nagestreefd worden met het zaaien van een </a:t>
            </a:r>
            <a:r>
              <a:rPr lang="nl-NL" sz="1400" dirty="0" err="1"/>
              <a:t>dekvrucht</a:t>
            </a:r>
            <a:r>
              <a:rPr lang="nl-NL" sz="1400" dirty="0"/>
              <a:t>; het bieden van bescherming van de bodem en het hoofdgewas, het vasthouden van vocht, het produceren van extra opbrengst in het eerste jaar en het verlagen van de onkruiddruk.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FDB270-D785-411A-866C-8946EE56C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118" y="382871"/>
            <a:ext cx="122935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013461-CB63-4811-AFDE-F39DD24463CB}"/>
</file>

<file path=customXml/itemProps2.xml><?xml version="1.0" encoding="utf-8"?>
<ds:datastoreItem xmlns:ds="http://schemas.openxmlformats.org/officeDocument/2006/customXml" ds:itemID="{8341E11F-3975-4FAA-A6B9-2298BBA1B7DE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915d7cad-3e71-4cea-95bb-ac32222adf06"/>
    <ds:schemaRef ds:uri="82ac19c3-1cff-4f70-a585-2de21a3866ce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BA2FE38-1A1E-4CF5-A8BD-09AFB9868D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Presentatie3</Template>
  <TotalTime>7865</TotalTime>
  <Words>1049</Words>
  <Application>Microsoft Office PowerPoint</Application>
  <PresentationFormat>Diavoorstelling (4:3)</PresentationFormat>
  <Paragraphs>132</Paragraphs>
  <Slides>20</Slides>
  <Notes>1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Times</vt:lpstr>
      <vt:lpstr>Achtergroen PP van zone</vt:lpstr>
      <vt:lpstr>Les 5 Groenbemesters &amp; Vanggewassen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Jaager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Jaap Slager</dc:creator>
  <cp:lastModifiedBy>Ben Nienhuis</cp:lastModifiedBy>
  <cp:revision>378</cp:revision>
  <cp:lastPrinted>2015-01-16T14:58:22Z</cp:lastPrinted>
  <dcterms:created xsi:type="dcterms:W3CDTF">2015-06-03T10:24:29Z</dcterms:created>
  <dcterms:modified xsi:type="dcterms:W3CDTF">2023-04-17T12:42:38Z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IsMyDocuments">
    <vt:bool>true</vt:bool>
  </property>
</Properties>
</file>